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ADB67-961B-5742-81AC-AA38802A0E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Why Cloud computing will be A Challenge to the healthcare </a:t>
            </a:r>
            <a:br>
              <a:rPr lang="en-US" sz="4000" dirty="0"/>
            </a:br>
            <a:r>
              <a:rPr lang="en-US" sz="4000" i="1" dirty="0"/>
              <a:t>                      industry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9CA92-6A1D-FC4B-B1EC-9EDBADD7F8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34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F8984-BE8B-EA4D-88D9-F7D2683A2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unique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FA8F1-F5FA-0140-AF12-CFF1B9852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Healthcare accounted for </a:t>
            </a:r>
            <a:r>
              <a:rPr lang="en-US" u="sng" dirty="0"/>
              <a:t>79 %</a:t>
            </a:r>
            <a:r>
              <a:rPr lang="en-US" dirty="0"/>
              <a:t> of all cyber attacks for 10 months of 2020</a:t>
            </a:r>
          </a:p>
          <a:p>
            <a:r>
              <a:rPr lang="en-US" dirty="0"/>
              <a:t>Healthcare – spurred by </a:t>
            </a:r>
            <a:r>
              <a:rPr lang="en-US" dirty="0" err="1"/>
              <a:t>Covid</a:t>
            </a:r>
            <a:r>
              <a:rPr lang="en-US" dirty="0"/>
              <a:t> – has become a major consumer of cloud services</a:t>
            </a:r>
          </a:p>
          <a:p>
            <a:r>
              <a:rPr lang="en-US" dirty="0"/>
              <a:t>Healthcare requires the collection and storage of huge amounts of regulated data</a:t>
            </a:r>
          </a:p>
          <a:p>
            <a:r>
              <a:rPr lang="en-US" dirty="0"/>
              <a:t>Once breached, the potential for future damages cannot be </a:t>
            </a:r>
            <a:r>
              <a:rPr lang="en-US" u="sng" dirty="0"/>
              <a:t>fully</a:t>
            </a:r>
            <a:r>
              <a:rPr lang="en-US" dirty="0"/>
              <a:t> mitigated</a:t>
            </a:r>
          </a:p>
          <a:p>
            <a:r>
              <a:rPr lang="en-US" dirty="0"/>
              <a:t>As adoption increases, the volume of targets and data will grow exponentially</a:t>
            </a:r>
          </a:p>
          <a:p>
            <a:r>
              <a:rPr lang="en-US" dirty="0"/>
              <a:t>The attraction to global patients will require compliance with international requirements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915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F8984-BE8B-EA4D-88D9-F7D2683A2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unique considerations –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FA8F1-F5FA-0140-AF12-CFF1B9852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deployed cloud service provider will extend supply chain risk </a:t>
            </a:r>
          </a:p>
          <a:p>
            <a:r>
              <a:rPr lang="en-US" dirty="0"/>
              <a:t>Adopting healthcare organizations will have diminished control and less visibility </a:t>
            </a:r>
          </a:p>
          <a:p>
            <a:r>
              <a:rPr lang="en-US" dirty="0"/>
              <a:t>Management effectiveness and efficiency in assessing risk, managing performance and monitoring security, compliance and operations will require significant investments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469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F8984-BE8B-EA4D-88D9-F7D2683A2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Bottom </a:t>
            </a:r>
            <a:r>
              <a:rPr lang="en-US" dirty="0" err="1"/>
              <a:t>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FA8F1-F5FA-0140-AF12-CFF1B9852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Management effectiveness and efficiency in assessing risk, managing performance and monitoring security, compliance and operations will require new techniques and skills.</a:t>
            </a:r>
          </a:p>
          <a:p>
            <a:r>
              <a:rPr lang="en-US" dirty="0"/>
              <a:t> This will require significant investments and mastery of upskilling and new skilling to meet the new requirements of digital transformation and cloud </a:t>
            </a:r>
            <a:r>
              <a:rPr lang="en-US"/>
              <a:t>technology platforms.</a:t>
            </a:r>
            <a:endParaRPr lang="en-US" dirty="0"/>
          </a:p>
          <a:p>
            <a:r>
              <a:rPr lang="en-US" dirty="0"/>
              <a:t>Anything less, can lead to service atrophy and/or organizational dissolution.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64407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644</TotalTime>
  <Words>210</Words>
  <Application>Microsoft Macintosh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Why Cloud computing will be A Challenge to the healthcare                        industry</vt:lpstr>
      <vt:lpstr>                         unique considerations</vt:lpstr>
      <vt:lpstr>              unique considerations – (con’t)</vt:lpstr>
      <vt:lpstr>                          Bottom 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Cloud computing will be A Challenge to the healthcare                        industry</dc:title>
  <dc:creator>Vincent Campitelli</dc:creator>
  <cp:lastModifiedBy>Vincent Campitelli</cp:lastModifiedBy>
  <cp:revision>7</cp:revision>
  <cp:lastPrinted>2021-01-30T17:36:02Z</cp:lastPrinted>
  <dcterms:created xsi:type="dcterms:W3CDTF">2021-01-30T16:54:25Z</dcterms:created>
  <dcterms:modified xsi:type="dcterms:W3CDTF">2021-02-05T17:32:08Z</dcterms:modified>
</cp:coreProperties>
</file>