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73" r:id="rId6"/>
    <p:sldMasterId id="2147483676" r:id="rId7"/>
    <p:sldMasterId id="2147483700" r:id="rId8"/>
  </p:sldMasterIdLst>
  <p:notesMasterIdLst>
    <p:notesMasterId r:id="rId19"/>
  </p:notesMasterIdLst>
  <p:sldIdLst>
    <p:sldId id="1184" r:id="rId9"/>
    <p:sldId id="1185" r:id="rId10"/>
    <p:sldId id="1178" r:id="rId11"/>
    <p:sldId id="1198" r:id="rId12"/>
    <p:sldId id="1200" r:id="rId13"/>
    <p:sldId id="1199" r:id="rId14"/>
    <p:sldId id="1196" r:id="rId15"/>
    <p:sldId id="1195" r:id="rId16"/>
    <p:sldId id="1197" r:id="rId17"/>
    <p:sldId id="11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ovic Perret" initials="LP" lastIdx="1" clrIdx="0">
    <p:extLst>
      <p:ext uri="{19B8F6BF-5375-455C-9EA6-DF929625EA0E}">
        <p15:presenceInfo xmlns:p15="http://schemas.microsoft.com/office/powerpoint/2012/main" userId="b538279449a137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2F2F4"/>
    <a:srgbClr val="D74C2B"/>
    <a:srgbClr val="5B595B"/>
    <a:srgbClr val="73D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6356"/>
  </p:normalViewPr>
  <p:slideViewPr>
    <p:cSldViewPr snapToGrid="0">
      <p:cViewPr varScale="1">
        <p:scale>
          <a:sx n="53" d="100"/>
          <a:sy n="53" d="100"/>
        </p:scale>
        <p:origin x="114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D36DE-24B6-5540-B502-C56AF0F3B21B}" type="datetimeFigureOut">
              <a:rPr lang="fr-FR" smtClean="0"/>
              <a:t>05/07/2022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52D45-082B-0346-84D4-F545E73695AA}" type="slidenum">
              <a:rPr lang="fr-FR" smtClean="0"/>
              <a:t>‹#›</a:t>
            </a:fld>
            <a:endParaRPr lang="fr-FR"/>
          </a:p>
        </p:txBody>
      </p:sp>
    </p:spTree>
    <p:extLst>
      <p:ext uri="{BB962C8B-B14F-4D97-AF65-F5344CB8AC3E}">
        <p14:creationId xmlns:p14="http://schemas.microsoft.com/office/powerpoint/2010/main" val="349424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52D45-082B-0346-84D4-F545E73695A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41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52D45-082B-0346-84D4-F545E73695A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97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E5B5A-470D-4475-8B6A-A38B5D83A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47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E5B5A-470D-4475-8B6A-A38B5D83A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02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E5B5A-470D-4475-8B6A-A38B5D83A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63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E5B5A-470D-4475-8B6A-A38B5D83A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886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E5B5A-470D-4475-8B6A-A38B5D83A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2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E5B5A-470D-4475-8B6A-A38B5D83A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453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AE5B5A-470D-4475-8B6A-A38B5D83AB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16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9262B10-ED79-4FFD-A7D5-76E1BC96419E}"/>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fr-FR" sz="1200" b="0" i="0" u="none" strike="noStrike" kern="0" cap="none" spc="0" normalizeH="0" baseline="0" noProof="0">
              <a:ln>
                <a:noFill/>
              </a:ln>
              <a:solidFill>
                <a:srgbClr val="888888"/>
              </a:solidFill>
              <a:effectLst/>
              <a:uLnTx/>
              <a:uFillTx/>
              <a:latin typeface="Arial"/>
              <a:cs typeface="Arial"/>
              <a:sym typeface="Arial"/>
            </a:endParaRPr>
          </a:p>
        </p:txBody>
      </p:sp>
      <p:sp>
        <p:nvSpPr>
          <p:cNvPr id="5" name="Espace réservé du numéro de diapositive 4">
            <a:extLst>
              <a:ext uri="{FF2B5EF4-FFF2-40B4-BE49-F238E27FC236}">
                <a16:creationId xmlns:a16="http://schemas.microsoft.com/office/drawing/2014/main" id="{BCE39A56-6287-4AF7-BF05-BC104D3E320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fr-FR" sz="1200" b="0" i="0" u="none" strike="noStrike" kern="0" cap="none" spc="0" normalizeH="0" baseline="0" noProof="0">
              <a:ln>
                <a:noFill/>
              </a:ln>
              <a:solidFill>
                <a:srgbClr val="888888"/>
              </a:solidFill>
              <a:effectLst/>
              <a:uLnTx/>
              <a:uFillTx/>
              <a:latin typeface="Arial"/>
              <a:cs typeface="Arial"/>
              <a:sym typeface="Arial"/>
            </a:endParaRPr>
          </a:p>
        </p:txBody>
      </p:sp>
      <p:grpSp>
        <p:nvGrpSpPr>
          <p:cNvPr id="6" name="Group 1">
            <a:extLst>
              <a:ext uri="{FF2B5EF4-FFF2-40B4-BE49-F238E27FC236}">
                <a16:creationId xmlns:a16="http://schemas.microsoft.com/office/drawing/2014/main" id="{8CC51C2D-0E08-40A4-83C2-AAD64DC38538}"/>
              </a:ext>
            </a:extLst>
          </p:cNvPr>
          <p:cNvGrpSpPr/>
          <p:nvPr userDrawn="1"/>
        </p:nvGrpSpPr>
        <p:grpSpPr>
          <a:xfrm>
            <a:off x="921960" y="1346400"/>
            <a:ext cx="4317120" cy="4317120"/>
            <a:chOff x="921960" y="1346400"/>
            <a:chExt cx="4317120" cy="4317120"/>
          </a:xfrm>
        </p:grpSpPr>
        <p:sp>
          <p:nvSpPr>
            <p:cNvPr id="7" name="CustomShape 2">
              <a:extLst>
                <a:ext uri="{FF2B5EF4-FFF2-40B4-BE49-F238E27FC236}">
                  <a16:creationId xmlns:a16="http://schemas.microsoft.com/office/drawing/2014/main" id="{A04A68A0-1417-42F2-A7DF-1B5715686662}"/>
                </a:ext>
              </a:extLst>
            </p:cNvPr>
            <p:cNvSpPr/>
            <p:nvPr/>
          </p:nvSpPr>
          <p:spPr>
            <a:xfrm>
              <a:off x="921960" y="1346400"/>
              <a:ext cx="4317120" cy="4317120"/>
            </a:xfrm>
            <a:prstGeom prst="ellipse">
              <a:avLst/>
            </a:prstGeom>
            <a:solidFill>
              <a:schemeClr val="tx1"/>
            </a:solidFill>
            <a:ln>
              <a:solidFill>
                <a:srgbClr val="E9A929"/>
              </a:solidFill>
              <a:round/>
            </a:ln>
            <a:effectLst>
              <a:glow rad="101600">
                <a:schemeClr val="accent2">
                  <a:satMod val="175000"/>
                  <a:alpha val="40000"/>
                </a:schemeClr>
              </a:glow>
            </a:effectLst>
          </p:spPr>
          <p:style>
            <a:lnRef idx="2">
              <a:scrgbClr r="0" g="0" b="0"/>
            </a:lnRef>
            <a:fillRef idx="0">
              <a:scrgbClr r="0" g="0" b="0"/>
            </a:fillRef>
            <a:effectRef idx="0">
              <a:scrgbClr r="0" g="0" b="0"/>
            </a:effectRef>
            <a:fontRef idx="minor"/>
          </p:style>
        </p:sp>
        <p:sp>
          <p:nvSpPr>
            <p:cNvPr id="8" name="CustomShape 3">
              <a:extLst>
                <a:ext uri="{FF2B5EF4-FFF2-40B4-BE49-F238E27FC236}">
                  <a16:creationId xmlns:a16="http://schemas.microsoft.com/office/drawing/2014/main" id="{8D4F5C78-6D01-4642-B590-52ED73590409}"/>
                </a:ext>
              </a:extLst>
            </p:cNvPr>
            <p:cNvSpPr/>
            <p:nvPr/>
          </p:nvSpPr>
          <p:spPr>
            <a:xfrm>
              <a:off x="1554120" y="1978560"/>
              <a:ext cx="3052800" cy="3052800"/>
            </a:xfrm>
            <a:prstGeom prst="rect">
              <a:avLst/>
            </a:prstGeom>
            <a:noFill/>
            <a:ln>
              <a:noFill/>
            </a:ln>
          </p:spPr>
          <p:style>
            <a:lnRef idx="0">
              <a:scrgbClr r="0" g="0" b="0"/>
            </a:lnRef>
            <a:fillRef idx="0">
              <a:scrgbClr r="0" g="0" b="0"/>
            </a:fillRef>
            <a:effectRef idx="0">
              <a:scrgbClr r="0" g="0" b="0"/>
            </a:effectRef>
            <a:fontRef idx="minor"/>
          </p:style>
        </p:sp>
      </p:grpSp>
      <p:sp>
        <p:nvSpPr>
          <p:cNvPr id="9" name="CustomShape 4">
            <a:extLst>
              <a:ext uri="{FF2B5EF4-FFF2-40B4-BE49-F238E27FC236}">
                <a16:creationId xmlns:a16="http://schemas.microsoft.com/office/drawing/2014/main" id="{EBA9500F-3C55-43D3-AEAF-E258D0E210FB}"/>
              </a:ext>
            </a:extLst>
          </p:cNvPr>
          <p:cNvSpPr/>
          <p:nvPr userDrawn="1"/>
        </p:nvSpPr>
        <p:spPr>
          <a:xfrm>
            <a:off x="0" y="3116262"/>
            <a:ext cx="12191760" cy="6010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2" name="Espace réservé du texte 11">
            <a:extLst>
              <a:ext uri="{FF2B5EF4-FFF2-40B4-BE49-F238E27FC236}">
                <a16:creationId xmlns:a16="http://schemas.microsoft.com/office/drawing/2014/main" id="{9DDF4981-3397-4427-99FE-6B5A0D66C16D}"/>
              </a:ext>
            </a:extLst>
          </p:cNvPr>
          <p:cNvSpPr>
            <a:spLocks noGrp="1"/>
          </p:cNvSpPr>
          <p:nvPr>
            <p:ph type="body" sz="quarter" idx="13"/>
          </p:nvPr>
        </p:nvSpPr>
        <p:spPr>
          <a:xfrm>
            <a:off x="3079750" y="2806263"/>
            <a:ext cx="9112250" cy="1150882"/>
          </a:xfrm>
        </p:spPr>
        <p:txBody>
          <a:bodyPr anchor="ctr" anchorCtr="0"/>
          <a:lstStyle>
            <a:lvl1pPr marL="50800" indent="0">
              <a:buNone/>
              <a:defRPr lang="fr-FR" sz="2800" b="1" i="0" u="none" strike="noStrike" kern="1200" cap="small" spc="-1" dirty="0" smtClean="0">
                <a:solidFill>
                  <a:srgbClr val="000000"/>
                </a:solidFill>
                <a:latin typeface="Arial"/>
                <a:ea typeface="Arial"/>
                <a:cs typeface="+mn-cs"/>
                <a:sym typeface="Arial"/>
              </a:defRPr>
            </a:lvl1pPr>
          </a:lstStyle>
          <a:p>
            <a:pPr lvl="0"/>
            <a:r>
              <a:rPr lang="fr-FR"/>
              <a:t>Cliquez pour modifier</a:t>
            </a:r>
          </a:p>
        </p:txBody>
      </p:sp>
    </p:spTree>
    <p:extLst>
      <p:ext uri="{BB962C8B-B14F-4D97-AF65-F5344CB8AC3E}">
        <p14:creationId xmlns:p14="http://schemas.microsoft.com/office/powerpoint/2010/main" val="196595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9262B10-ED79-4FFD-A7D5-76E1BC96419E}"/>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fr-FR" sz="1200" b="0" i="0" u="none" strike="noStrike" kern="0" cap="none" spc="0" normalizeH="0" baseline="0" noProof="0">
              <a:ln>
                <a:noFill/>
              </a:ln>
              <a:solidFill>
                <a:srgbClr val="888888"/>
              </a:solidFill>
              <a:effectLst/>
              <a:uLnTx/>
              <a:uFillTx/>
              <a:latin typeface="Arial"/>
              <a:cs typeface="Arial"/>
              <a:sym typeface="Arial"/>
            </a:endParaRPr>
          </a:p>
        </p:txBody>
      </p:sp>
      <p:sp>
        <p:nvSpPr>
          <p:cNvPr id="5" name="Espace réservé du numéro de diapositive 4">
            <a:extLst>
              <a:ext uri="{FF2B5EF4-FFF2-40B4-BE49-F238E27FC236}">
                <a16:creationId xmlns:a16="http://schemas.microsoft.com/office/drawing/2014/main" id="{BCE39A56-6287-4AF7-BF05-BC104D3E320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fr-FR" sz="1200" b="0" i="0" u="none" strike="noStrike" kern="0" cap="none" spc="0" normalizeH="0" baseline="0" noProof="0">
              <a:ln>
                <a:noFill/>
              </a:ln>
              <a:solidFill>
                <a:srgbClr val="888888"/>
              </a:solidFill>
              <a:effectLst/>
              <a:uLnTx/>
              <a:uFillTx/>
              <a:latin typeface="Arial"/>
              <a:cs typeface="Arial"/>
              <a:sym typeface="Arial"/>
            </a:endParaRPr>
          </a:p>
        </p:txBody>
      </p:sp>
      <p:grpSp>
        <p:nvGrpSpPr>
          <p:cNvPr id="6" name="Group 1">
            <a:extLst>
              <a:ext uri="{FF2B5EF4-FFF2-40B4-BE49-F238E27FC236}">
                <a16:creationId xmlns:a16="http://schemas.microsoft.com/office/drawing/2014/main" id="{8CC51C2D-0E08-40A4-83C2-AAD64DC38538}"/>
              </a:ext>
            </a:extLst>
          </p:cNvPr>
          <p:cNvGrpSpPr/>
          <p:nvPr userDrawn="1"/>
        </p:nvGrpSpPr>
        <p:grpSpPr>
          <a:xfrm>
            <a:off x="921960" y="1346400"/>
            <a:ext cx="4317120" cy="4317120"/>
            <a:chOff x="921960" y="1346400"/>
            <a:chExt cx="4317120" cy="4317120"/>
          </a:xfrm>
        </p:grpSpPr>
        <p:sp>
          <p:nvSpPr>
            <p:cNvPr id="7" name="CustomShape 2">
              <a:extLst>
                <a:ext uri="{FF2B5EF4-FFF2-40B4-BE49-F238E27FC236}">
                  <a16:creationId xmlns:a16="http://schemas.microsoft.com/office/drawing/2014/main" id="{A04A68A0-1417-42F2-A7DF-1B5715686662}"/>
                </a:ext>
              </a:extLst>
            </p:cNvPr>
            <p:cNvSpPr/>
            <p:nvPr/>
          </p:nvSpPr>
          <p:spPr>
            <a:xfrm>
              <a:off x="921960" y="1346400"/>
              <a:ext cx="4317120" cy="4317120"/>
            </a:xfrm>
            <a:prstGeom prst="ellipse">
              <a:avLst/>
            </a:prstGeom>
            <a:solidFill>
              <a:schemeClr val="tx1"/>
            </a:solidFill>
            <a:ln>
              <a:solidFill>
                <a:srgbClr val="E9A929"/>
              </a:solidFill>
              <a:round/>
            </a:ln>
            <a:effectLst>
              <a:glow rad="101600">
                <a:schemeClr val="accent2">
                  <a:satMod val="175000"/>
                  <a:alpha val="40000"/>
                </a:schemeClr>
              </a:glow>
            </a:effectLst>
          </p:spPr>
          <p:style>
            <a:lnRef idx="2">
              <a:scrgbClr r="0" g="0" b="0"/>
            </a:lnRef>
            <a:fillRef idx="0">
              <a:scrgbClr r="0" g="0" b="0"/>
            </a:fillRef>
            <a:effectRef idx="0">
              <a:scrgbClr r="0" g="0" b="0"/>
            </a:effectRef>
            <a:fontRef idx="minor"/>
          </p:style>
        </p:sp>
        <p:sp>
          <p:nvSpPr>
            <p:cNvPr id="8" name="CustomShape 3">
              <a:extLst>
                <a:ext uri="{FF2B5EF4-FFF2-40B4-BE49-F238E27FC236}">
                  <a16:creationId xmlns:a16="http://schemas.microsoft.com/office/drawing/2014/main" id="{8D4F5C78-6D01-4642-B590-52ED73590409}"/>
                </a:ext>
              </a:extLst>
            </p:cNvPr>
            <p:cNvSpPr/>
            <p:nvPr/>
          </p:nvSpPr>
          <p:spPr>
            <a:xfrm>
              <a:off x="1554120" y="1978560"/>
              <a:ext cx="3052800" cy="3052800"/>
            </a:xfrm>
            <a:prstGeom prst="rect">
              <a:avLst/>
            </a:prstGeom>
            <a:noFill/>
            <a:ln>
              <a:noFill/>
            </a:ln>
          </p:spPr>
          <p:style>
            <a:lnRef idx="0">
              <a:scrgbClr r="0" g="0" b="0"/>
            </a:lnRef>
            <a:fillRef idx="0">
              <a:scrgbClr r="0" g="0" b="0"/>
            </a:fillRef>
            <a:effectRef idx="0">
              <a:scrgbClr r="0" g="0" b="0"/>
            </a:effectRef>
            <a:fontRef idx="minor"/>
          </p:style>
        </p:sp>
      </p:grpSp>
      <p:sp>
        <p:nvSpPr>
          <p:cNvPr id="9" name="CustomShape 4">
            <a:extLst>
              <a:ext uri="{FF2B5EF4-FFF2-40B4-BE49-F238E27FC236}">
                <a16:creationId xmlns:a16="http://schemas.microsoft.com/office/drawing/2014/main" id="{EBA9500F-3C55-43D3-AEAF-E258D0E210FB}"/>
              </a:ext>
            </a:extLst>
          </p:cNvPr>
          <p:cNvSpPr/>
          <p:nvPr userDrawn="1"/>
        </p:nvSpPr>
        <p:spPr>
          <a:xfrm>
            <a:off x="0" y="3116262"/>
            <a:ext cx="12191760" cy="6010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2" name="Espace réservé du texte 11">
            <a:extLst>
              <a:ext uri="{FF2B5EF4-FFF2-40B4-BE49-F238E27FC236}">
                <a16:creationId xmlns:a16="http://schemas.microsoft.com/office/drawing/2014/main" id="{9DDF4981-3397-4427-99FE-6B5A0D66C16D}"/>
              </a:ext>
            </a:extLst>
          </p:cNvPr>
          <p:cNvSpPr>
            <a:spLocks noGrp="1"/>
          </p:cNvSpPr>
          <p:nvPr>
            <p:ph type="body" sz="quarter" idx="13"/>
          </p:nvPr>
        </p:nvSpPr>
        <p:spPr>
          <a:xfrm>
            <a:off x="3079750" y="2806263"/>
            <a:ext cx="9112250" cy="1150882"/>
          </a:xfrm>
        </p:spPr>
        <p:txBody>
          <a:bodyPr anchor="ctr" anchorCtr="0"/>
          <a:lstStyle>
            <a:lvl1pPr marL="50800" indent="0">
              <a:buNone/>
              <a:defRPr lang="fr-FR" sz="2800" b="1" i="0" u="none" strike="noStrike" kern="1200" cap="small" spc="-1" dirty="0" smtClean="0">
                <a:solidFill>
                  <a:srgbClr val="000000"/>
                </a:solidFill>
                <a:latin typeface="Arial"/>
                <a:ea typeface="Arial"/>
                <a:cs typeface="+mn-cs"/>
                <a:sym typeface="Arial"/>
              </a:defRPr>
            </a:lvl1pPr>
          </a:lstStyle>
          <a:p>
            <a:pPr lvl="0"/>
            <a:r>
              <a:rPr lang="fr-FR"/>
              <a:t>Cliquez pour modifier</a:t>
            </a:r>
          </a:p>
        </p:txBody>
      </p:sp>
    </p:spTree>
    <p:extLst>
      <p:ext uri="{BB962C8B-B14F-4D97-AF65-F5344CB8AC3E}">
        <p14:creationId xmlns:p14="http://schemas.microsoft.com/office/powerpoint/2010/main" val="410671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contenu" preserve="1" userDrawn="1">
  <p:cSld name="Titre et contenu">
    <p:spTree>
      <p:nvGrpSpPr>
        <p:cNvPr id="1" name="Shape 21"/>
        <p:cNvGrpSpPr/>
        <p:nvPr/>
      </p:nvGrpSpPr>
      <p:grpSpPr>
        <a:xfrm>
          <a:off x="0" y="0"/>
          <a:ext cx="0" cy="0"/>
          <a:chOff x="0" y="0"/>
          <a:chExt cx="0" cy="0"/>
        </a:xfrm>
      </p:grpSpPr>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0;p1">
            <a:extLst>
              <a:ext uri="{FF2B5EF4-FFF2-40B4-BE49-F238E27FC236}">
                <a16:creationId xmlns:a16="http://schemas.microsoft.com/office/drawing/2014/main" id="{0D11B9EC-8352-4693-8236-C3FA0610BDEA}"/>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4" name="Espace réservé du texte 2">
            <a:extLst>
              <a:ext uri="{FF2B5EF4-FFF2-40B4-BE49-F238E27FC236}">
                <a16:creationId xmlns:a16="http://schemas.microsoft.com/office/drawing/2014/main" id="{A9962B8D-CD16-4A28-97E0-3B3F8C8211C9}"/>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Tree>
    <p:extLst>
      <p:ext uri="{BB962C8B-B14F-4D97-AF65-F5344CB8AC3E}">
        <p14:creationId xmlns:p14="http://schemas.microsoft.com/office/powerpoint/2010/main" val="111369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ux contenus" preserve="1" userDrawn="1">
  <p:cSld name="Deux contenus">
    <p:spTree>
      <p:nvGrpSpPr>
        <p:cNvPr id="1" name="Shape 33"/>
        <p:cNvGrpSpPr/>
        <p:nvPr/>
      </p:nvGrpSpPr>
      <p:grpSpPr>
        <a:xfrm>
          <a:off x="0" y="0"/>
          <a:ext cx="0" cy="0"/>
          <a:chOff x="0" y="0"/>
          <a:chExt cx="0" cy="0"/>
        </a:xfrm>
      </p:grpSpPr>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1" name="Espace réservé du contenu 2">
            <a:extLst>
              <a:ext uri="{FF2B5EF4-FFF2-40B4-BE49-F238E27FC236}">
                <a16:creationId xmlns:a16="http://schemas.microsoft.com/office/drawing/2014/main" id="{AE484D8A-2516-4229-B83E-CDAAE26C40A7}"/>
              </a:ext>
            </a:extLst>
          </p:cNvPr>
          <p:cNvSpPr>
            <a:spLocks noGrp="1"/>
          </p:cNvSpPr>
          <p:nvPr>
            <p:ph sz="quarter" idx="14"/>
          </p:nvPr>
        </p:nvSpPr>
        <p:spPr>
          <a:xfrm>
            <a:off x="838200" y="1731818"/>
            <a:ext cx="10515600" cy="4170507"/>
          </a:xfrm>
        </p:spPr>
        <p:txBody>
          <a:bodyPr/>
          <a:lstStyle>
            <a:lvl1pPr marL="343080" indent="-342720" algn="l" defTabSz="914400" rtl="0" eaLnBrk="1" latinLnBrk="0" hangingPunct="1">
              <a:lnSpc>
                <a:spcPct val="100000"/>
              </a:lnSpc>
              <a:buClr>
                <a:srgbClr val="E7A854"/>
              </a:buClr>
              <a:buFont typeface="Wingdings" panose="05000000000000000000" pitchFamily="2" charset="2"/>
              <a:buChar char="§"/>
              <a:defRPr lang="fr-FR" sz="2400" b="0" strike="noStrike" kern="1200" spc="-1" dirty="0" smtClean="0">
                <a:solidFill>
                  <a:srgbClr val="FFFFFF"/>
                </a:solidFill>
                <a:latin typeface="Arial"/>
                <a:ea typeface="Arial"/>
                <a:cs typeface="+mn-cs"/>
              </a:defRPr>
            </a:lvl1pPr>
            <a:lvl2pPr marL="720000" indent="-342720" algn="l" defTabSz="914400" rtl="0" eaLnBrk="1" latinLnBrk="0" hangingPunct="1">
              <a:lnSpc>
                <a:spcPct val="100000"/>
              </a:lnSpc>
              <a:buClr>
                <a:srgbClr val="E7A854"/>
              </a:buClr>
              <a:buFont typeface="Noto Sans Symbols"/>
              <a:buChar char="▪"/>
              <a:defRPr lang="fr-FR" sz="2000" b="0" i="0" u="none" strike="noStrike" kern="1200" cap="none" spc="-1" dirty="0" smtClean="0">
                <a:solidFill>
                  <a:srgbClr val="FFFFFF"/>
                </a:solidFill>
                <a:latin typeface="Arial"/>
                <a:ea typeface="Arial"/>
                <a:cs typeface="+mn-cs"/>
                <a:sym typeface="Arial"/>
              </a:defRPr>
            </a:lvl2pPr>
            <a:lvl3pPr marL="648000" indent="-342720" algn="l" defTabSz="914400" rtl="0" eaLnBrk="1" latinLnBrk="0" hangingPunct="1">
              <a:lnSpc>
                <a:spcPct val="100000"/>
              </a:lnSpc>
              <a:defRPr lang="fr-FR" sz="1800" b="0" strike="noStrike" kern="1200" spc="-1" dirty="0" smtClean="0">
                <a:solidFill>
                  <a:schemeClr val="bg1"/>
                </a:solidFill>
                <a:latin typeface="Arial"/>
                <a:ea typeface="+mn-ea"/>
                <a:cs typeface="+mn-cs"/>
              </a:defRPr>
            </a:lvl3pPr>
            <a:lvl4pPr marL="1485900" indent="0">
              <a:buNone/>
              <a:defRPr/>
            </a:lvl4pPr>
            <a:lvl5pPr algn="l" defTabSz="914400" rtl="0" eaLnBrk="1" latinLnBrk="0" hangingPunct="1">
              <a:lnSpc>
                <a:spcPct val="100000"/>
              </a:lnSpc>
              <a:defRPr lang="fr-FR" sz="1800" b="0" strike="noStrike" kern="1200" spc="-1" dirty="0">
                <a:solidFill>
                  <a:schemeClr val="bg1"/>
                </a:solidFill>
                <a:latin typeface="Arial"/>
                <a:ea typeface="+mn-ea"/>
                <a:cs typeface="+mn-cs"/>
              </a:defRPr>
            </a:lvl5pPr>
          </a:lstStyle>
          <a:p>
            <a:pPr lvl="0"/>
            <a:r>
              <a:rPr lang="fr-FR"/>
              <a:t>Cliquez pour modifier les styles du texte du masque</a:t>
            </a:r>
          </a:p>
          <a:p>
            <a:pPr lvl="1"/>
            <a:r>
              <a:rPr lang="fr-FR"/>
              <a:t>Deuxième niveau</a:t>
            </a:r>
          </a:p>
          <a:p>
            <a:pPr lvl="1"/>
            <a:endParaRPr lang="fr-FR"/>
          </a:p>
        </p:txBody>
      </p:sp>
      <p:sp>
        <p:nvSpPr>
          <p:cNvPr id="14" name="Google Shape;10;p1">
            <a:extLst>
              <a:ext uri="{FF2B5EF4-FFF2-40B4-BE49-F238E27FC236}">
                <a16:creationId xmlns:a16="http://schemas.microsoft.com/office/drawing/2014/main" id="{C2484BF1-B4C0-42C3-B003-E46C7A719520}"/>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5" name="Espace réservé du texte 2">
            <a:extLst>
              <a:ext uri="{FF2B5EF4-FFF2-40B4-BE49-F238E27FC236}">
                <a16:creationId xmlns:a16="http://schemas.microsoft.com/office/drawing/2014/main" id="{78ECBA45-F61E-44CE-B216-00A6945AC2F1}"/>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Tree>
    <p:extLst>
      <p:ext uri="{BB962C8B-B14F-4D97-AF65-F5344CB8AC3E}">
        <p14:creationId xmlns:p14="http://schemas.microsoft.com/office/powerpoint/2010/main" val="976193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preserve="1" userDrawn="1">
  <p:cSld name="Diapositive de titre">
    <p:spTree>
      <p:nvGrpSpPr>
        <p:cNvPr id="1" name="Shape 15"/>
        <p:cNvGrpSpPr/>
        <p:nvPr/>
      </p:nvGrpSpPr>
      <p:grpSpPr>
        <a:xfrm>
          <a:off x="0" y="0"/>
          <a:ext cx="0" cy="0"/>
          <a:chOff x="0" y="0"/>
          <a:chExt cx="0" cy="0"/>
        </a:xfrm>
      </p:grpSpPr>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0" name="Google Shape;10;p1">
            <a:extLst>
              <a:ext uri="{FF2B5EF4-FFF2-40B4-BE49-F238E27FC236}">
                <a16:creationId xmlns:a16="http://schemas.microsoft.com/office/drawing/2014/main" id="{6CCC003C-D37E-4A48-89F0-801D328FEC13}"/>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1" name="Espace réservé du texte 2">
            <a:extLst>
              <a:ext uri="{FF2B5EF4-FFF2-40B4-BE49-F238E27FC236}">
                <a16:creationId xmlns:a16="http://schemas.microsoft.com/office/drawing/2014/main" id="{CB49CE50-4650-4607-B7C8-2A738D143580}"/>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
        <p:nvSpPr>
          <p:cNvPr id="8" name="Espace réservé du texte 7">
            <a:extLst>
              <a:ext uri="{FF2B5EF4-FFF2-40B4-BE49-F238E27FC236}">
                <a16:creationId xmlns:a16="http://schemas.microsoft.com/office/drawing/2014/main" id="{E0C0FCCB-2A59-4766-ABC9-B807AC16B738}"/>
              </a:ext>
            </a:extLst>
          </p:cNvPr>
          <p:cNvSpPr>
            <a:spLocks noGrp="1"/>
          </p:cNvSpPr>
          <p:nvPr>
            <p:ph type="body" sz="quarter" idx="14" hasCustomPrompt="1"/>
          </p:nvPr>
        </p:nvSpPr>
        <p:spPr>
          <a:xfrm>
            <a:off x="838200" y="1694366"/>
            <a:ext cx="10515600" cy="608331"/>
          </a:xfrm>
          <a:ln>
            <a:solidFill>
              <a:srgbClr val="FFC000">
                <a:alpha val="96000"/>
              </a:srgbClr>
            </a:solidFill>
          </a:ln>
        </p:spPr>
        <p:txBody>
          <a:bodyPr>
            <a:sp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Strong </a:t>
            </a:r>
            <a:r>
              <a:rPr lang="fr-FR" err="1"/>
              <a:t>Statement</a:t>
            </a:r>
            <a:r>
              <a:rPr lang="fr-FR"/>
              <a:t> or </a:t>
            </a:r>
            <a:r>
              <a:rPr lang="fr-FR" err="1"/>
              <a:t>Quote</a:t>
            </a:r>
            <a:r>
              <a:rPr lang="fr-FR"/>
              <a:t> </a:t>
            </a:r>
            <a:r>
              <a:rPr lang="fr-FR" err="1"/>
              <a:t>here</a:t>
            </a:r>
            <a:endParaRPr lang="fr-FR"/>
          </a:p>
        </p:txBody>
      </p:sp>
    </p:spTree>
    <p:extLst>
      <p:ext uri="{BB962C8B-B14F-4D97-AF65-F5344CB8AC3E}">
        <p14:creationId xmlns:p14="http://schemas.microsoft.com/office/powerpoint/2010/main" val="2461439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e de titre" preserve="1" userDrawn="1">
  <p:cSld name="1_Diapositive de titre">
    <p:spTree>
      <p:nvGrpSpPr>
        <p:cNvPr id="1" name="Shape 15"/>
        <p:cNvGrpSpPr/>
        <p:nvPr/>
      </p:nvGrpSpPr>
      <p:grpSpPr>
        <a:xfrm>
          <a:off x="0" y="0"/>
          <a:ext cx="0" cy="0"/>
          <a:chOff x="0" y="0"/>
          <a:chExt cx="0" cy="0"/>
        </a:xfrm>
      </p:grpSpPr>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0" name="Google Shape;10;p1">
            <a:extLst>
              <a:ext uri="{FF2B5EF4-FFF2-40B4-BE49-F238E27FC236}">
                <a16:creationId xmlns:a16="http://schemas.microsoft.com/office/drawing/2014/main" id="{6CCC003C-D37E-4A48-89F0-801D328FEC13}"/>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1" name="Espace réservé du texte 2">
            <a:extLst>
              <a:ext uri="{FF2B5EF4-FFF2-40B4-BE49-F238E27FC236}">
                <a16:creationId xmlns:a16="http://schemas.microsoft.com/office/drawing/2014/main" id="{CB49CE50-4650-4607-B7C8-2A738D143580}"/>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
        <p:nvSpPr>
          <p:cNvPr id="8" name="Espace réservé du texte 7">
            <a:extLst>
              <a:ext uri="{FF2B5EF4-FFF2-40B4-BE49-F238E27FC236}">
                <a16:creationId xmlns:a16="http://schemas.microsoft.com/office/drawing/2014/main" id="{E0C0FCCB-2A59-4766-ABC9-B807AC16B738}"/>
              </a:ext>
            </a:extLst>
          </p:cNvPr>
          <p:cNvSpPr>
            <a:spLocks noGrp="1"/>
          </p:cNvSpPr>
          <p:nvPr>
            <p:ph type="body" sz="quarter" idx="14" hasCustomPrompt="1"/>
          </p:nvPr>
        </p:nvSpPr>
        <p:spPr>
          <a:xfrm>
            <a:off x="838200" y="1700934"/>
            <a:ext cx="7315200" cy="1669183"/>
          </a:xfrm>
          <a:ln>
            <a:solidFill>
              <a:srgbClr val="FFC000"/>
            </a:solidFill>
          </a:ln>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Strong </a:t>
            </a:r>
            <a:r>
              <a:rPr lang="fr-FR" err="1"/>
              <a:t>Statement</a:t>
            </a:r>
            <a:r>
              <a:rPr lang="fr-FR"/>
              <a:t> or </a:t>
            </a:r>
            <a:r>
              <a:rPr lang="fr-FR" err="1"/>
              <a:t>Quote</a:t>
            </a:r>
            <a:r>
              <a:rPr lang="fr-FR"/>
              <a:t> </a:t>
            </a:r>
            <a:r>
              <a:rPr lang="fr-FR" err="1"/>
              <a:t>here</a:t>
            </a:r>
            <a:endParaRPr lang="fr-FR"/>
          </a:p>
        </p:txBody>
      </p:sp>
      <p:sp>
        <p:nvSpPr>
          <p:cNvPr id="9" name="Espace réservé pour une image  2">
            <a:extLst>
              <a:ext uri="{FF2B5EF4-FFF2-40B4-BE49-F238E27FC236}">
                <a16:creationId xmlns:a16="http://schemas.microsoft.com/office/drawing/2014/main" id="{DB7E3D26-8ADC-4B59-9ADC-B35FC692951C}"/>
              </a:ext>
            </a:extLst>
          </p:cNvPr>
          <p:cNvSpPr>
            <a:spLocks noGrp="1"/>
          </p:cNvSpPr>
          <p:nvPr>
            <p:ph type="pic" sz="quarter" idx="15"/>
          </p:nvPr>
        </p:nvSpPr>
        <p:spPr>
          <a:xfrm>
            <a:off x="8610599" y="1700934"/>
            <a:ext cx="2743200" cy="1980000"/>
          </a:xfrm>
        </p:spPr>
        <p:txBody>
          <a:bodyPr/>
          <a:lstStyle/>
          <a:p>
            <a:endParaRPr lang="fr-FR"/>
          </a:p>
        </p:txBody>
      </p:sp>
      <p:sp>
        <p:nvSpPr>
          <p:cNvPr id="12" name="Espace réservé pour une image  2">
            <a:extLst>
              <a:ext uri="{FF2B5EF4-FFF2-40B4-BE49-F238E27FC236}">
                <a16:creationId xmlns:a16="http://schemas.microsoft.com/office/drawing/2014/main" id="{390777AE-E4B6-482D-AE92-2BD7C35E7CEE}"/>
              </a:ext>
            </a:extLst>
          </p:cNvPr>
          <p:cNvSpPr>
            <a:spLocks noGrp="1"/>
          </p:cNvSpPr>
          <p:nvPr>
            <p:ph type="pic" sz="quarter" idx="16"/>
          </p:nvPr>
        </p:nvSpPr>
        <p:spPr>
          <a:xfrm>
            <a:off x="8610599" y="3922325"/>
            <a:ext cx="2743201" cy="1980000"/>
          </a:xfrm>
        </p:spPr>
        <p:txBody>
          <a:bodyPr/>
          <a:lstStyle/>
          <a:p>
            <a:endParaRPr lang="fr-FR"/>
          </a:p>
        </p:txBody>
      </p:sp>
    </p:spTree>
    <p:extLst>
      <p:ext uri="{BB962C8B-B14F-4D97-AF65-F5344CB8AC3E}">
        <p14:creationId xmlns:p14="http://schemas.microsoft.com/office/powerpoint/2010/main" val="10665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contenu" preserve="1" userDrawn="1">
  <p:cSld name="1_Titre et contenu">
    <p:spTree>
      <p:nvGrpSpPr>
        <p:cNvPr id="1" name="Shape 21"/>
        <p:cNvGrpSpPr/>
        <p:nvPr/>
      </p:nvGrpSpPr>
      <p:grpSpPr>
        <a:xfrm>
          <a:off x="0" y="0"/>
          <a:ext cx="0" cy="0"/>
          <a:chOff x="0" y="0"/>
          <a:chExt cx="0" cy="0"/>
        </a:xfrm>
      </p:grpSpPr>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0;p1">
            <a:extLst>
              <a:ext uri="{FF2B5EF4-FFF2-40B4-BE49-F238E27FC236}">
                <a16:creationId xmlns:a16="http://schemas.microsoft.com/office/drawing/2014/main" id="{0D11B9EC-8352-4693-8236-C3FA0610BDEA}"/>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4" name="Espace réservé du texte 2">
            <a:extLst>
              <a:ext uri="{FF2B5EF4-FFF2-40B4-BE49-F238E27FC236}">
                <a16:creationId xmlns:a16="http://schemas.microsoft.com/office/drawing/2014/main" id="{A9962B8D-CD16-4A28-97E0-3B3F8C8211C9}"/>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
        <p:nvSpPr>
          <p:cNvPr id="3" name="Espace réservé du contenu 2">
            <a:extLst>
              <a:ext uri="{FF2B5EF4-FFF2-40B4-BE49-F238E27FC236}">
                <a16:creationId xmlns:a16="http://schemas.microsoft.com/office/drawing/2014/main" id="{0F8304D4-87AC-4762-8B65-9EFFF444EBFC}"/>
              </a:ext>
            </a:extLst>
          </p:cNvPr>
          <p:cNvSpPr>
            <a:spLocks noGrp="1"/>
          </p:cNvSpPr>
          <p:nvPr>
            <p:ph sz="quarter" idx="14" hasCustomPrompt="1"/>
          </p:nvPr>
        </p:nvSpPr>
        <p:spPr>
          <a:xfrm>
            <a:off x="636588" y="1635125"/>
            <a:ext cx="10717212" cy="692440"/>
          </a:xfrm>
        </p:spPr>
        <p:txBody>
          <a:bodyPr/>
          <a:lstStyle>
            <a:lvl1pPr marL="50800" indent="0">
              <a:buNone/>
              <a:defRPr sz="1800">
                <a:solidFill>
                  <a:schemeClr val="bg1"/>
                </a:solidFill>
              </a:defRPr>
            </a:lvl1pPr>
          </a:lstStyle>
          <a:p>
            <a:r>
              <a:rPr lang="en-US" sz="2800">
                <a:solidFill>
                  <a:schemeClr val="bg1"/>
                </a:solidFill>
              </a:rPr>
              <a:t>[Ref] Authors. Title. Conf</a:t>
            </a:r>
            <a:endParaRPr lang="en-US">
              <a:solidFill>
                <a:schemeClr val="accent5">
                  <a:lumMod val="60000"/>
                  <a:lumOff val="40000"/>
                </a:schemeClr>
              </a:solidFill>
            </a:endParaRPr>
          </a:p>
        </p:txBody>
      </p:sp>
    </p:spTree>
    <p:extLst>
      <p:ext uri="{BB962C8B-B14F-4D97-AF65-F5344CB8AC3E}">
        <p14:creationId xmlns:p14="http://schemas.microsoft.com/office/powerpoint/2010/main" val="533688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D7BA11-B12A-414B-8D7E-E0A71A91922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fld id="{F504C218-67A4-457C-AEF3-C527C15383B5}" type="datetimeFigureOut">
              <a:rPr kumimoji="0" lang="fr-FR" sz="1200" b="0" i="0" u="none" strike="noStrike" kern="1200" cap="none" spc="0" normalizeH="0" baseline="0" noProof="0" smtClean="0">
                <a:ln>
                  <a:noFill/>
                </a:ln>
                <a:solidFill>
                  <a:srgbClr val="888888"/>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Pts val="1400"/>
                <a:buFontTx/>
                <a:buNone/>
                <a:tabLst/>
                <a:defRPr/>
              </a:pPr>
              <a:t>05/07/2022</a:t>
            </a:fld>
            <a:endParaRPr kumimoji="0" lang="fr-FR" sz="1200" b="0" i="0" u="none" strike="noStrike" kern="1200" cap="none" spc="0" normalizeH="0" baseline="0" noProof="0">
              <a:ln>
                <a:noFill/>
              </a:ln>
              <a:solidFill>
                <a:srgbClr val="888888"/>
              </a:solidFill>
              <a:effectLst/>
              <a:uLnTx/>
              <a:uFillTx/>
              <a:latin typeface="Arial"/>
              <a:cs typeface="Arial"/>
              <a:sym typeface="Arial"/>
            </a:endParaRPr>
          </a:p>
        </p:txBody>
      </p:sp>
      <p:sp>
        <p:nvSpPr>
          <p:cNvPr id="3" name="Espace réservé du pied de page 2">
            <a:extLst>
              <a:ext uri="{FF2B5EF4-FFF2-40B4-BE49-F238E27FC236}">
                <a16:creationId xmlns:a16="http://schemas.microsoft.com/office/drawing/2014/main" id="{08860C31-CFEE-4F69-883F-16955189D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lang="fr-FR" sz="1200" b="0" i="0" u="none" strike="noStrike" kern="1200" cap="none" spc="0" normalizeH="0" baseline="0" noProof="0" dirty="0">
              <a:ln>
                <a:noFill/>
              </a:ln>
              <a:solidFill>
                <a:srgbClr val="888888"/>
              </a:solidFill>
              <a:effectLst/>
              <a:uLnTx/>
              <a:uFillTx/>
              <a:latin typeface="Arial"/>
              <a:cs typeface="Arial"/>
              <a:sym typeface="Arial"/>
            </a:endParaRPr>
          </a:p>
        </p:txBody>
      </p:sp>
      <p:sp>
        <p:nvSpPr>
          <p:cNvPr id="4" name="Espace réservé du numéro de diapositive 3">
            <a:extLst>
              <a:ext uri="{FF2B5EF4-FFF2-40B4-BE49-F238E27FC236}">
                <a16:creationId xmlns:a16="http://schemas.microsoft.com/office/drawing/2014/main" id="{E9E04211-43A1-4478-8BBA-6CCECC556E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F4D53-B801-4B60-9EFA-E9EA17189508}" type="slidenum">
              <a:rPr kumimoji="0" lang="fr-FR" sz="1200" b="0" i="0" u="none" strike="noStrike" kern="120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40438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VISUAL">
    <p:spTree>
      <p:nvGrpSpPr>
        <p:cNvPr id="1" name=""/>
        <p:cNvGrpSpPr/>
        <p:nvPr/>
      </p:nvGrpSpPr>
      <p:grpSpPr>
        <a:xfrm>
          <a:off x="0" y="0"/>
          <a:ext cx="0" cy="0"/>
          <a:chOff x="0" y="0"/>
          <a:chExt cx="0" cy="0"/>
        </a:xfrm>
      </p:grpSpPr>
      <p:sp>
        <p:nvSpPr>
          <p:cNvPr id="5" name="Espace réservé pour une image  4"/>
          <p:cNvSpPr>
            <a:spLocks noGrp="1"/>
          </p:cNvSpPr>
          <p:nvPr>
            <p:ph type="pic" sz="quarter" idx="15"/>
          </p:nvPr>
        </p:nvSpPr>
        <p:spPr>
          <a:xfrm>
            <a:off x="0" y="0"/>
            <a:ext cx="12192000" cy="5083586"/>
          </a:xfrm>
          <a:prstGeom prst="rect">
            <a:avLst/>
          </a:prstGeom>
        </p:spPr>
        <p:txBody>
          <a:bodyPr/>
          <a:lstStyle/>
          <a:p>
            <a:endParaRPr lang="fr-FR"/>
          </a:p>
        </p:txBody>
      </p:sp>
      <p:sp>
        <p:nvSpPr>
          <p:cNvPr id="21" name="Rectangle 20"/>
          <p:cNvSpPr/>
          <p:nvPr userDrawn="1"/>
        </p:nvSpPr>
        <p:spPr>
          <a:xfrm>
            <a:off x="-12914" y="5082369"/>
            <a:ext cx="12204915" cy="1775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0" marR="0" lvl="0" indent="0" algn="ctr" defTabSz="1214537" rtl="0" eaLnBrk="1" fontAlgn="auto" latinLnBrk="0" hangingPunct="1">
              <a:lnSpc>
                <a:spcPct val="100000"/>
              </a:lnSpc>
              <a:spcBef>
                <a:spcPts val="0"/>
              </a:spcBef>
              <a:spcAft>
                <a:spcPts val="0"/>
              </a:spcAft>
              <a:buClrTx/>
              <a:buSzTx/>
              <a:buFontTx/>
              <a:buNone/>
              <a:tabLst/>
              <a:defRPr/>
            </a:pPr>
            <a:endParaRPr kumimoji="0" lang="fr-FR" sz="1900" b="0" i="0" u="none" strike="noStrike" kern="1200" cap="none" spc="0" normalizeH="0" baseline="0" noProof="0">
              <a:ln>
                <a:noFill/>
              </a:ln>
              <a:solidFill>
                <a:srgbClr val="000000"/>
              </a:solidFill>
              <a:effectLst/>
              <a:uLnTx/>
              <a:uFillTx/>
              <a:latin typeface="BNPP Sans Light"/>
              <a:ea typeface="+mn-ea"/>
              <a:cs typeface="+mn-cs"/>
            </a:endParaRPr>
          </a:p>
        </p:txBody>
      </p:sp>
      <p:sp>
        <p:nvSpPr>
          <p:cNvPr id="2" name="Titre 1"/>
          <p:cNvSpPr>
            <a:spLocks noGrp="1"/>
          </p:cNvSpPr>
          <p:nvPr>
            <p:ph type="ctrTitle" hasCustomPrompt="1"/>
          </p:nvPr>
        </p:nvSpPr>
        <p:spPr>
          <a:xfrm>
            <a:off x="520271" y="478827"/>
            <a:ext cx="7104790" cy="1334676"/>
          </a:xfrm>
        </p:spPr>
        <p:txBody>
          <a:bodyPr anchor="t">
            <a:noAutofit/>
          </a:bodyPr>
          <a:lstStyle>
            <a:lvl1pPr algn="l">
              <a:lnSpc>
                <a:spcPct val="85000"/>
              </a:lnSpc>
              <a:defRPr sz="4799" b="1" cap="all" spc="0" baseline="0">
                <a:solidFill>
                  <a:schemeClr val="bg1"/>
                </a:solidFill>
              </a:defRPr>
            </a:lvl1pPr>
          </a:lstStyle>
          <a:p>
            <a:r>
              <a:rPr lang="en-GB" noProof="0"/>
              <a:t>presentation title </a:t>
            </a:r>
            <a:br>
              <a:rPr lang="en-GB" noProof="0"/>
            </a:br>
            <a:r>
              <a:rPr lang="en-GB" noProof="0"/>
              <a:t>on multi-lines</a:t>
            </a:r>
          </a:p>
        </p:txBody>
      </p:sp>
      <p:sp>
        <p:nvSpPr>
          <p:cNvPr id="3" name="Sous-titre 2"/>
          <p:cNvSpPr>
            <a:spLocks noGrp="1"/>
          </p:cNvSpPr>
          <p:nvPr>
            <p:ph type="subTitle" idx="1" hasCustomPrompt="1"/>
          </p:nvPr>
        </p:nvSpPr>
        <p:spPr>
          <a:xfrm>
            <a:off x="520271" y="1800377"/>
            <a:ext cx="7104000" cy="432000"/>
          </a:xfrm>
          <a:prstGeom prst="rect">
            <a:avLst/>
          </a:prstGeom>
        </p:spPr>
        <p:txBody>
          <a:bodyPr lIns="0" anchor="ctr">
            <a:noAutofit/>
          </a:bodyPr>
          <a:lstStyle>
            <a:lvl1pPr marL="0" indent="0" algn="l">
              <a:buNone/>
              <a:defRPr sz="2799" cap="all" baseline="0">
                <a:solidFill>
                  <a:schemeClr val="bg1"/>
                </a:solidFill>
                <a:latin typeface="+mj-lt"/>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subtitle</a:t>
            </a:r>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857409" y="5892958"/>
            <a:ext cx="3868936" cy="2926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descr="C:\Users\ChristineB\Seenk-D\BNPP\2015-02\PPT_43-06.png"/>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10634" y="5644590"/>
            <a:ext cx="3946152" cy="8168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1463922" y="4782294"/>
            <a:ext cx="4656000" cy="60332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0" marR="0" lvl="0" indent="0" algn="ctr" defTabSz="1214537"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srgbClr val="43B02A"/>
              </a:solidFill>
              <a:effectLst/>
              <a:uLnTx/>
              <a:uFillTx/>
              <a:latin typeface="BNPP Sans Light"/>
              <a:ea typeface="+mn-ea"/>
              <a:cs typeface="+mn-cs"/>
            </a:endParaRPr>
          </a:p>
        </p:txBody>
      </p:sp>
      <p:sp>
        <p:nvSpPr>
          <p:cNvPr id="19" name="Espace réservé du texte 2"/>
          <p:cNvSpPr>
            <a:spLocks noGrp="1"/>
          </p:cNvSpPr>
          <p:nvPr>
            <p:ph type="body" idx="13" hasCustomPrompt="1"/>
          </p:nvPr>
        </p:nvSpPr>
        <p:spPr>
          <a:xfrm>
            <a:off x="1641409" y="4871760"/>
            <a:ext cx="4224000" cy="216000"/>
          </a:xfrm>
          <a:prstGeom prst="rect">
            <a:avLst/>
          </a:prstGeom>
        </p:spPr>
        <p:txBody>
          <a:bodyPr lIns="0" rIns="0" anchor="ctr">
            <a:normAutofit/>
          </a:bodyPr>
          <a:lstStyle>
            <a:lvl1pPr marL="0" indent="0" algn="l">
              <a:buNone/>
              <a:defRPr sz="1050" b="0" cap="all" baseline="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a:t>author’s name</a:t>
            </a:r>
          </a:p>
        </p:txBody>
      </p:sp>
      <p:sp>
        <p:nvSpPr>
          <p:cNvPr id="20" name="Espace réservé du texte 2"/>
          <p:cNvSpPr>
            <a:spLocks noGrp="1"/>
          </p:cNvSpPr>
          <p:nvPr>
            <p:ph type="body" idx="14" hasCustomPrompt="1"/>
          </p:nvPr>
        </p:nvSpPr>
        <p:spPr>
          <a:xfrm>
            <a:off x="1641409" y="5095280"/>
            <a:ext cx="4224000" cy="216000"/>
          </a:xfrm>
          <a:prstGeom prst="rect">
            <a:avLst/>
          </a:prstGeom>
        </p:spPr>
        <p:txBody>
          <a:bodyPr lIns="0" rIns="0" anchor="ctr">
            <a:noAutofit/>
          </a:bodyPr>
          <a:lstStyle>
            <a:lvl1pPr marL="0" indent="0" algn="l">
              <a:buNone/>
              <a:defRPr sz="1050" b="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a:t>Location, 00/00/2015</a:t>
            </a:r>
          </a:p>
        </p:txBody>
      </p:sp>
    </p:spTree>
    <p:extLst>
      <p:ext uri="{BB962C8B-B14F-4D97-AF65-F5344CB8AC3E}">
        <p14:creationId xmlns:p14="http://schemas.microsoft.com/office/powerpoint/2010/main" val="1505630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VISUAL">
    <p:spTree>
      <p:nvGrpSpPr>
        <p:cNvPr id="1" name=""/>
        <p:cNvGrpSpPr/>
        <p:nvPr/>
      </p:nvGrpSpPr>
      <p:grpSpPr>
        <a:xfrm>
          <a:off x="0" y="0"/>
          <a:ext cx="0" cy="0"/>
          <a:chOff x="0" y="0"/>
          <a:chExt cx="0" cy="0"/>
        </a:xfrm>
      </p:grpSpPr>
      <p:pic>
        <p:nvPicPr>
          <p:cNvPr id="13"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flipH="1">
            <a:off x="0" y="0"/>
            <a:ext cx="12192000" cy="681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userDrawn="1"/>
        </p:nvSpPr>
        <p:spPr>
          <a:xfrm>
            <a:off x="-12914" y="5082369"/>
            <a:ext cx="12204915" cy="1775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0" marR="0" lvl="0" indent="0" algn="ctr" defTabSz="1214537" rtl="0" eaLnBrk="1" fontAlgn="auto" latinLnBrk="0" hangingPunct="1">
              <a:lnSpc>
                <a:spcPct val="100000"/>
              </a:lnSpc>
              <a:spcBef>
                <a:spcPts val="0"/>
              </a:spcBef>
              <a:spcAft>
                <a:spcPts val="0"/>
              </a:spcAft>
              <a:buClrTx/>
              <a:buSzTx/>
              <a:buFontTx/>
              <a:buNone/>
              <a:tabLst/>
              <a:defRPr/>
            </a:pPr>
            <a:endParaRPr kumimoji="0" lang="fr-FR" sz="1900" b="0" i="0" u="none" strike="noStrike" kern="1200" cap="none" spc="0" normalizeH="0" baseline="0" noProof="0">
              <a:ln>
                <a:noFill/>
              </a:ln>
              <a:solidFill>
                <a:srgbClr val="000000"/>
              </a:solidFill>
              <a:effectLst/>
              <a:uLnTx/>
              <a:uFillTx/>
              <a:latin typeface="BNPP Sans Light"/>
              <a:ea typeface="+mn-ea"/>
              <a:cs typeface="+mn-cs"/>
            </a:endParaRPr>
          </a:p>
        </p:txBody>
      </p:sp>
      <p:sp>
        <p:nvSpPr>
          <p:cNvPr id="14" name="Rectangle 13"/>
          <p:cNvSpPr/>
          <p:nvPr userDrawn="1"/>
        </p:nvSpPr>
        <p:spPr>
          <a:xfrm>
            <a:off x="1463922" y="4782294"/>
            <a:ext cx="4656000" cy="60332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0" marR="0" lvl="0" indent="0" algn="ctr" defTabSz="1214537"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srgbClr val="43B02A"/>
              </a:solidFill>
              <a:effectLst/>
              <a:uLnTx/>
              <a:uFillTx/>
              <a:latin typeface="BNPP Sans Light"/>
              <a:ea typeface="+mn-ea"/>
              <a:cs typeface="+mn-cs"/>
            </a:endParaRPr>
          </a:p>
        </p:txBody>
      </p:sp>
      <p:sp>
        <p:nvSpPr>
          <p:cNvPr id="2" name="Titre 1"/>
          <p:cNvSpPr>
            <a:spLocks noGrp="1"/>
          </p:cNvSpPr>
          <p:nvPr>
            <p:ph type="ctrTitle" hasCustomPrompt="1"/>
          </p:nvPr>
        </p:nvSpPr>
        <p:spPr>
          <a:xfrm>
            <a:off x="520271" y="478827"/>
            <a:ext cx="7104790" cy="1334676"/>
          </a:xfrm>
        </p:spPr>
        <p:txBody>
          <a:bodyPr anchor="t">
            <a:noAutofit/>
          </a:bodyPr>
          <a:lstStyle>
            <a:lvl1pPr algn="l">
              <a:lnSpc>
                <a:spcPct val="85000"/>
              </a:lnSpc>
              <a:defRPr sz="4799" b="1" cap="all" spc="0" baseline="0">
                <a:solidFill>
                  <a:schemeClr val="bg1"/>
                </a:solidFill>
              </a:defRPr>
            </a:lvl1pPr>
          </a:lstStyle>
          <a:p>
            <a:r>
              <a:rPr lang="en-GB" noProof="0"/>
              <a:t>presentation title </a:t>
            </a:r>
            <a:br>
              <a:rPr lang="en-GB" noProof="0"/>
            </a:br>
            <a:r>
              <a:rPr lang="en-GB" noProof="0"/>
              <a:t>on multi-lines</a:t>
            </a:r>
          </a:p>
        </p:txBody>
      </p:sp>
      <p:sp>
        <p:nvSpPr>
          <p:cNvPr id="3" name="Sous-titre 2"/>
          <p:cNvSpPr>
            <a:spLocks noGrp="1"/>
          </p:cNvSpPr>
          <p:nvPr>
            <p:ph type="subTitle" idx="1" hasCustomPrompt="1"/>
          </p:nvPr>
        </p:nvSpPr>
        <p:spPr>
          <a:xfrm>
            <a:off x="520271" y="1800377"/>
            <a:ext cx="7104000" cy="432000"/>
          </a:xfrm>
          <a:prstGeom prst="rect">
            <a:avLst/>
          </a:prstGeom>
        </p:spPr>
        <p:txBody>
          <a:bodyPr lIns="0" anchor="ctr">
            <a:noAutofit/>
          </a:bodyPr>
          <a:lstStyle>
            <a:lvl1pPr marL="0" indent="0" algn="l">
              <a:buNone/>
              <a:defRPr sz="2799" cap="all" baseline="0">
                <a:solidFill>
                  <a:schemeClr val="bg1"/>
                </a:solidFill>
                <a:latin typeface="+mj-lt"/>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subtitle</a:t>
            </a:r>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857409" y="5892958"/>
            <a:ext cx="3868936" cy="2926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descr="C:\Users\ChristineB\Seenk-D\BNPP\2015-02\PPT_43-06.png"/>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10634" y="5644590"/>
            <a:ext cx="3946152" cy="8168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Espace réservé du texte 2"/>
          <p:cNvSpPr>
            <a:spLocks noGrp="1"/>
          </p:cNvSpPr>
          <p:nvPr>
            <p:ph type="body" idx="13" hasCustomPrompt="1"/>
          </p:nvPr>
        </p:nvSpPr>
        <p:spPr>
          <a:xfrm>
            <a:off x="1641409" y="4871760"/>
            <a:ext cx="4224000" cy="216000"/>
          </a:xfrm>
          <a:prstGeom prst="rect">
            <a:avLst/>
          </a:prstGeom>
        </p:spPr>
        <p:txBody>
          <a:bodyPr lIns="0" rIns="0" anchor="ctr">
            <a:normAutofit/>
          </a:bodyPr>
          <a:lstStyle>
            <a:lvl1pPr marL="0" indent="0" algn="l">
              <a:buNone/>
              <a:defRPr sz="1050" b="0" cap="all" baseline="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a:t>author’s name</a:t>
            </a:r>
          </a:p>
        </p:txBody>
      </p:sp>
      <p:sp>
        <p:nvSpPr>
          <p:cNvPr id="20" name="Espace réservé du texte 2"/>
          <p:cNvSpPr>
            <a:spLocks noGrp="1"/>
          </p:cNvSpPr>
          <p:nvPr>
            <p:ph type="body" idx="14" hasCustomPrompt="1"/>
          </p:nvPr>
        </p:nvSpPr>
        <p:spPr>
          <a:xfrm>
            <a:off x="1641409" y="5095280"/>
            <a:ext cx="4224000" cy="216000"/>
          </a:xfrm>
          <a:prstGeom prst="rect">
            <a:avLst/>
          </a:prstGeom>
        </p:spPr>
        <p:txBody>
          <a:bodyPr lIns="0" rIns="0" anchor="ctr">
            <a:noAutofit/>
          </a:bodyPr>
          <a:lstStyle>
            <a:lvl1pPr marL="0" indent="0" algn="l">
              <a:buNone/>
              <a:defRPr sz="1050" b="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a:t>Location, 00/00/2015</a:t>
            </a:r>
          </a:p>
        </p:txBody>
      </p:sp>
    </p:spTree>
    <p:extLst>
      <p:ext uri="{BB962C8B-B14F-4D97-AF65-F5344CB8AC3E}">
        <p14:creationId xmlns:p14="http://schemas.microsoft.com/office/powerpoint/2010/main" val="2614047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VISUAL">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5095280"/>
          </a:xfrm>
          <a:prstGeom prst="rect">
            <a:avLst/>
          </a:prstGeom>
          <a:solidFill>
            <a:schemeClr val="bg1">
              <a:lumMod val="95000"/>
            </a:schemeClr>
          </a:solidFill>
        </p:spPr>
        <p:txBody>
          <a:bodyPr/>
          <a:lstStyle/>
          <a:p>
            <a:endParaRPr lang="en-GB"/>
          </a:p>
        </p:txBody>
      </p:sp>
      <p:sp>
        <p:nvSpPr>
          <p:cNvPr id="21" name="Rectangle 20"/>
          <p:cNvSpPr/>
          <p:nvPr userDrawn="1"/>
        </p:nvSpPr>
        <p:spPr>
          <a:xfrm>
            <a:off x="-12914" y="5082369"/>
            <a:ext cx="12204915" cy="1775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0" marR="0" lvl="0" indent="0" algn="ctr" defTabSz="1214537" rtl="0" eaLnBrk="1" fontAlgn="auto" latinLnBrk="0" hangingPunct="1">
              <a:lnSpc>
                <a:spcPct val="100000"/>
              </a:lnSpc>
              <a:spcBef>
                <a:spcPts val="0"/>
              </a:spcBef>
              <a:spcAft>
                <a:spcPts val="0"/>
              </a:spcAft>
              <a:buClrTx/>
              <a:buSzTx/>
              <a:buFontTx/>
              <a:buNone/>
              <a:tabLst/>
              <a:defRPr/>
            </a:pPr>
            <a:endParaRPr kumimoji="0" lang="fr-FR" sz="1900" b="0" i="0" u="none" strike="noStrike" kern="1200" cap="none" spc="0" normalizeH="0" baseline="0" noProof="0">
              <a:ln>
                <a:noFill/>
              </a:ln>
              <a:solidFill>
                <a:srgbClr val="000000"/>
              </a:solidFill>
              <a:effectLst/>
              <a:uLnTx/>
              <a:uFillTx/>
              <a:latin typeface="BNPP Sans Light"/>
              <a:ea typeface="+mn-ea"/>
              <a:cs typeface="+mn-cs"/>
            </a:endParaRPr>
          </a:p>
        </p:txBody>
      </p:sp>
      <p:sp>
        <p:nvSpPr>
          <p:cNvPr id="14" name="Rectangle 13"/>
          <p:cNvSpPr/>
          <p:nvPr userDrawn="1"/>
        </p:nvSpPr>
        <p:spPr>
          <a:xfrm>
            <a:off x="1463922" y="4782294"/>
            <a:ext cx="4656000" cy="60332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0" marR="0" lvl="0" indent="0" algn="ctr" defTabSz="1214537"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srgbClr val="43B02A"/>
              </a:solidFill>
              <a:effectLst/>
              <a:uLnTx/>
              <a:uFillTx/>
              <a:latin typeface="BNPP Sans Light"/>
              <a:ea typeface="+mn-ea"/>
              <a:cs typeface="+mn-cs"/>
            </a:endParaRPr>
          </a:p>
        </p:txBody>
      </p:sp>
      <p:sp>
        <p:nvSpPr>
          <p:cNvPr id="2" name="Titre 1"/>
          <p:cNvSpPr>
            <a:spLocks noGrp="1"/>
          </p:cNvSpPr>
          <p:nvPr>
            <p:ph type="ctrTitle" hasCustomPrompt="1"/>
          </p:nvPr>
        </p:nvSpPr>
        <p:spPr>
          <a:xfrm>
            <a:off x="520271" y="478827"/>
            <a:ext cx="7104790" cy="1334676"/>
          </a:xfrm>
        </p:spPr>
        <p:txBody>
          <a:bodyPr anchor="t">
            <a:noAutofit/>
          </a:bodyPr>
          <a:lstStyle>
            <a:lvl1pPr algn="l">
              <a:lnSpc>
                <a:spcPct val="85000"/>
              </a:lnSpc>
              <a:defRPr sz="4799" b="1" cap="all" spc="0" baseline="0">
                <a:solidFill>
                  <a:schemeClr val="tx1"/>
                </a:solidFill>
              </a:defRPr>
            </a:lvl1pPr>
          </a:lstStyle>
          <a:p>
            <a:r>
              <a:rPr lang="en-GB" noProof="0"/>
              <a:t>presentation title </a:t>
            </a:r>
            <a:br>
              <a:rPr lang="en-GB" noProof="0"/>
            </a:br>
            <a:r>
              <a:rPr lang="en-GB" noProof="0"/>
              <a:t>on multi-lines</a:t>
            </a:r>
          </a:p>
        </p:txBody>
      </p:sp>
      <p:sp>
        <p:nvSpPr>
          <p:cNvPr id="3" name="Sous-titre 2"/>
          <p:cNvSpPr>
            <a:spLocks noGrp="1"/>
          </p:cNvSpPr>
          <p:nvPr>
            <p:ph type="subTitle" idx="1" hasCustomPrompt="1"/>
          </p:nvPr>
        </p:nvSpPr>
        <p:spPr>
          <a:xfrm>
            <a:off x="520271" y="1800377"/>
            <a:ext cx="7104000" cy="432000"/>
          </a:xfrm>
          <a:prstGeom prst="rect">
            <a:avLst/>
          </a:prstGeom>
        </p:spPr>
        <p:txBody>
          <a:bodyPr lIns="0" anchor="ctr">
            <a:noAutofit/>
          </a:bodyPr>
          <a:lstStyle>
            <a:lvl1pPr marL="0" indent="0" algn="l">
              <a:buNone/>
              <a:defRPr sz="2799" cap="all" baseline="0">
                <a:solidFill>
                  <a:schemeClr val="tx1"/>
                </a:solidFill>
                <a:latin typeface="+mj-lt"/>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subtitle</a:t>
            </a:r>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857409" y="5892958"/>
            <a:ext cx="3868936" cy="2926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descr="C:\Users\ChristineB\Seenk-D\BNPP\2015-02\PPT_43-06.png"/>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10634" y="5644590"/>
            <a:ext cx="3946152" cy="8168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Espace réservé du texte 2"/>
          <p:cNvSpPr>
            <a:spLocks noGrp="1"/>
          </p:cNvSpPr>
          <p:nvPr>
            <p:ph type="body" idx="13" hasCustomPrompt="1"/>
          </p:nvPr>
        </p:nvSpPr>
        <p:spPr>
          <a:xfrm>
            <a:off x="1641409" y="4871760"/>
            <a:ext cx="4224000" cy="216000"/>
          </a:xfrm>
          <a:prstGeom prst="rect">
            <a:avLst/>
          </a:prstGeom>
        </p:spPr>
        <p:txBody>
          <a:bodyPr lIns="0" rIns="0" anchor="ctr">
            <a:normAutofit/>
          </a:bodyPr>
          <a:lstStyle>
            <a:lvl1pPr marL="0" indent="0" algn="l">
              <a:buNone/>
              <a:defRPr sz="1050" b="0" cap="all" baseline="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a:t>author’s name</a:t>
            </a:r>
          </a:p>
        </p:txBody>
      </p:sp>
      <p:sp>
        <p:nvSpPr>
          <p:cNvPr id="20" name="Espace réservé du texte 2"/>
          <p:cNvSpPr>
            <a:spLocks noGrp="1"/>
          </p:cNvSpPr>
          <p:nvPr>
            <p:ph type="body" idx="14" hasCustomPrompt="1"/>
          </p:nvPr>
        </p:nvSpPr>
        <p:spPr>
          <a:xfrm>
            <a:off x="1641409" y="5095280"/>
            <a:ext cx="4224000" cy="216000"/>
          </a:xfrm>
          <a:prstGeom prst="rect">
            <a:avLst/>
          </a:prstGeom>
        </p:spPr>
        <p:txBody>
          <a:bodyPr lIns="0" rIns="0" anchor="ctr">
            <a:noAutofit/>
          </a:bodyPr>
          <a:lstStyle>
            <a:lvl1pPr marL="0" indent="0" algn="l">
              <a:buNone/>
              <a:defRPr sz="1050" b="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a:t>Location, 00/00/2015</a:t>
            </a:r>
          </a:p>
        </p:txBody>
      </p:sp>
    </p:spTree>
    <p:extLst>
      <p:ext uri="{BB962C8B-B14F-4D97-AF65-F5344CB8AC3E}">
        <p14:creationId xmlns:p14="http://schemas.microsoft.com/office/powerpoint/2010/main" val="345781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reserve="1" userDrawn="1">
  <p:cSld name="Titre et contenu">
    <p:spTree>
      <p:nvGrpSpPr>
        <p:cNvPr id="1" name="Shape 21"/>
        <p:cNvGrpSpPr/>
        <p:nvPr/>
      </p:nvGrpSpPr>
      <p:grpSpPr>
        <a:xfrm>
          <a:off x="0" y="0"/>
          <a:ext cx="0" cy="0"/>
          <a:chOff x="0" y="0"/>
          <a:chExt cx="0" cy="0"/>
        </a:xfrm>
      </p:grpSpPr>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0;p1">
            <a:extLst>
              <a:ext uri="{FF2B5EF4-FFF2-40B4-BE49-F238E27FC236}">
                <a16:creationId xmlns:a16="http://schemas.microsoft.com/office/drawing/2014/main" id="{0D11B9EC-8352-4693-8236-C3FA0610BDEA}"/>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4" name="Espace réservé du texte 2">
            <a:extLst>
              <a:ext uri="{FF2B5EF4-FFF2-40B4-BE49-F238E27FC236}">
                <a16:creationId xmlns:a16="http://schemas.microsoft.com/office/drawing/2014/main" id="{A9962B8D-CD16-4A28-97E0-3B3F8C8211C9}"/>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Tree>
    <p:extLst>
      <p:ext uri="{BB962C8B-B14F-4D97-AF65-F5344CB8AC3E}">
        <p14:creationId xmlns:p14="http://schemas.microsoft.com/office/powerpoint/2010/main" val="2041080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1"/>
            <a:ext cx="12192000" cy="5082368"/>
          </a:xfrm>
          <a:prstGeom prst="rect">
            <a:avLst/>
          </a:prstGeom>
          <a:solidFill>
            <a:schemeClr val="bg1">
              <a:lumMod val="95000"/>
            </a:schemeClr>
          </a:solidFill>
        </p:spPr>
        <p:txBody>
          <a:bodyPr/>
          <a:lstStyle/>
          <a:p>
            <a:endParaRPr lang="en-GB"/>
          </a:p>
        </p:txBody>
      </p:sp>
      <p:sp>
        <p:nvSpPr>
          <p:cNvPr id="21" name="Rectangle 20"/>
          <p:cNvSpPr/>
          <p:nvPr userDrawn="1"/>
        </p:nvSpPr>
        <p:spPr>
          <a:xfrm>
            <a:off x="-12914" y="5082369"/>
            <a:ext cx="12204915" cy="1775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0" marR="0" lvl="0" indent="0" algn="ctr" defTabSz="1214537" rtl="0" eaLnBrk="1" fontAlgn="auto" latinLnBrk="0" hangingPunct="1">
              <a:lnSpc>
                <a:spcPct val="100000"/>
              </a:lnSpc>
              <a:spcBef>
                <a:spcPts val="0"/>
              </a:spcBef>
              <a:spcAft>
                <a:spcPts val="0"/>
              </a:spcAft>
              <a:buClrTx/>
              <a:buSzTx/>
              <a:buFontTx/>
              <a:buNone/>
              <a:tabLst/>
              <a:defRPr/>
            </a:pPr>
            <a:endParaRPr kumimoji="0" lang="fr-FR" sz="1900" b="0" i="0" u="none" strike="noStrike" kern="1200" cap="none" spc="0" normalizeH="0" baseline="0" noProof="0">
              <a:ln>
                <a:noFill/>
              </a:ln>
              <a:solidFill>
                <a:srgbClr val="000000"/>
              </a:solidFill>
              <a:effectLst/>
              <a:uLnTx/>
              <a:uFillTx/>
              <a:latin typeface="BNPP Sans Light"/>
              <a:ea typeface="+mn-ea"/>
              <a:cs typeface="+mn-cs"/>
            </a:endParaRPr>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857409" y="5892958"/>
            <a:ext cx="3868936" cy="2926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descr="C:\Users\ChristineB\Seenk-D\BNPP\2015-02\PPT_43-06.png"/>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10634" y="5644590"/>
            <a:ext cx="3946152" cy="8168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33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LIGHT">
    <p:spTree>
      <p:nvGrpSpPr>
        <p:cNvPr id="1" name=""/>
        <p:cNvGrpSpPr/>
        <p:nvPr/>
      </p:nvGrpSpPr>
      <p:grpSpPr>
        <a:xfrm>
          <a:off x="0" y="0"/>
          <a:ext cx="0" cy="0"/>
          <a:chOff x="0" y="0"/>
          <a:chExt cx="0" cy="0"/>
        </a:xfrm>
      </p:grpSpPr>
      <p:pic>
        <p:nvPicPr>
          <p:cNvPr id="11" name="Picture 2" descr="C:\Users\ChristineB\Seenk-D\BNPP\2015-05\fo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985" y="2"/>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5082369"/>
            <a:ext cx="12196984" cy="1775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0" marR="0" lvl="0" indent="0" algn="ctr" defTabSz="1214537" rtl="0" eaLnBrk="1" fontAlgn="auto" latinLnBrk="0" hangingPunct="1">
              <a:lnSpc>
                <a:spcPct val="100000"/>
              </a:lnSpc>
              <a:spcBef>
                <a:spcPts val="0"/>
              </a:spcBef>
              <a:spcAft>
                <a:spcPts val="0"/>
              </a:spcAft>
              <a:buClrTx/>
              <a:buSzTx/>
              <a:buFontTx/>
              <a:buNone/>
              <a:tabLst/>
              <a:defRPr/>
            </a:pPr>
            <a:endParaRPr kumimoji="0" lang="fr-FR" sz="1900" b="0" i="0" u="none" strike="noStrike" kern="1200" cap="none" spc="0" normalizeH="0" baseline="0" noProof="0">
              <a:ln>
                <a:noFill/>
              </a:ln>
              <a:solidFill>
                <a:srgbClr val="000000"/>
              </a:solidFill>
              <a:effectLst/>
              <a:uLnTx/>
              <a:uFillTx/>
              <a:latin typeface="BNPP Sans Light"/>
              <a:ea typeface="+mn-ea"/>
              <a:cs typeface="+mn-cs"/>
            </a:endParaRPr>
          </a:p>
        </p:txBody>
      </p:sp>
      <p:sp>
        <p:nvSpPr>
          <p:cNvPr id="14" name="Rectangle 13"/>
          <p:cNvSpPr/>
          <p:nvPr userDrawn="1"/>
        </p:nvSpPr>
        <p:spPr>
          <a:xfrm>
            <a:off x="1463922" y="4782294"/>
            <a:ext cx="4656000" cy="60332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0" marR="0" lvl="0" indent="0" algn="ctr" defTabSz="1214537"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srgbClr val="43B02A"/>
              </a:solidFill>
              <a:effectLst/>
              <a:uLnTx/>
              <a:uFillTx/>
              <a:latin typeface="BNPP Sans Light"/>
              <a:ea typeface="+mn-ea"/>
              <a:cs typeface="+mn-cs"/>
            </a:endParaRPr>
          </a:p>
        </p:txBody>
      </p:sp>
      <p:sp>
        <p:nvSpPr>
          <p:cNvPr id="15" name="Titre 1"/>
          <p:cNvSpPr>
            <a:spLocks noGrp="1"/>
          </p:cNvSpPr>
          <p:nvPr>
            <p:ph type="ctrTitle" hasCustomPrompt="1"/>
          </p:nvPr>
        </p:nvSpPr>
        <p:spPr>
          <a:xfrm>
            <a:off x="520271" y="478827"/>
            <a:ext cx="7104790" cy="1334676"/>
          </a:xfrm>
        </p:spPr>
        <p:txBody>
          <a:bodyPr anchor="t">
            <a:noAutofit/>
          </a:bodyPr>
          <a:lstStyle>
            <a:lvl1pPr algn="l">
              <a:lnSpc>
                <a:spcPct val="85000"/>
              </a:lnSpc>
              <a:defRPr sz="4799" b="1" cap="all" spc="0" baseline="0">
                <a:solidFill>
                  <a:schemeClr val="tx1"/>
                </a:solidFill>
              </a:defRPr>
            </a:lvl1pPr>
          </a:lstStyle>
          <a:p>
            <a:r>
              <a:rPr lang="en-GB" noProof="0"/>
              <a:t>presentation title </a:t>
            </a:r>
            <a:br>
              <a:rPr lang="en-GB" noProof="0"/>
            </a:br>
            <a:r>
              <a:rPr lang="en-GB" noProof="0"/>
              <a:t>on multi-lines</a:t>
            </a:r>
          </a:p>
        </p:txBody>
      </p:sp>
      <p:sp>
        <p:nvSpPr>
          <p:cNvPr id="16" name="Sous-titre 2"/>
          <p:cNvSpPr>
            <a:spLocks noGrp="1"/>
          </p:cNvSpPr>
          <p:nvPr>
            <p:ph type="subTitle" idx="1" hasCustomPrompt="1"/>
          </p:nvPr>
        </p:nvSpPr>
        <p:spPr>
          <a:xfrm>
            <a:off x="520271" y="1800377"/>
            <a:ext cx="7104000" cy="432000"/>
          </a:xfrm>
          <a:prstGeom prst="rect">
            <a:avLst/>
          </a:prstGeom>
        </p:spPr>
        <p:txBody>
          <a:bodyPr lIns="0" rIns="0" anchor="ctr">
            <a:noAutofit/>
          </a:bodyPr>
          <a:lstStyle>
            <a:lvl1pPr marL="0" indent="0" algn="l">
              <a:buNone/>
              <a:defRPr sz="2799" cap="all" baseline="0">
                <a:solidFill>
                  <a:schemeClr val="tx1"/>
                </a:solidFill>
                <a:latin typeface="+mj-lt"/>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subtitle</a:t>
            </a:r>
          </a:p>
        </p:txBody>
      </p:sp>
      <p:pic>
        <p:nvPicPr>
          <p:cNvPr id="1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857409" y="5892958"/>
            <a:ext cx="3868936" cy="2926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descr="C:\Users\ChristineB\Seenk-D\BNPP\2015-02\PPT_43-06.png"/>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10634" y="5644590"/>
            <a:ext cx="3946152" cy="8168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Espace réservé du texte 2"/>
          <p:cNvSpPr>
            <a:spLocks noGrp="1"/>
          </p:cNvSpPr>
          <p:nvPr>
            <p:ph type="body" idx="13" hasCustomPrompt="1"/>
          </p:nvPr>
        </p:nvSpPr>
        <p:spPr>
          <a:xfrm>
            <a:off x="1641409" y="4871760"/>
            <a:ext cx="4224000" cy="216000"/>
          </a:xfrm>
          <a:prstGeom prst="rect">
            <a:avLst/>
          </a:prstGeom>
        </p:spPr>
        <p:txBody>
          <a:bodyPr lIns="0" anchor="ctr">
            <a:normAutofit/>
          </a:bodyPr>
          <a:lstStyle>
            <a:lvl1pPr marL="0" indent="0" algn="l">
              <a:buNone/>
              <a:defRPr sz="1050" b="0" cap="all" baseline="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a:t>author’s name</a:t>
            </a:r>
          </a:p>
        </p:txBody>
      </p:sp>
      <p:sp>
        <p:nvSpPr>
          <p:cNvPr id="20" name="Espace réservé du texte 2"/>
          <p:cNvSpPr>
            <a:spLocks noGrp="1"/>
          </p:cNvSpPr>
          <p:nvPr>
            <p:ph type="body" idx="14" hasCustomPrompt="1"/>
          </p:nvPr>
        </p:nvSpPr>
        <p:spPr>
          <a:xfrm>
            <a:off x="1641409" y="5095280"/>
            <a:ext cx="4224000" cy="216000"/>
          </a:xfrm>
          <a:prstGeom prst="rect">
            <a:avLst/>
          </a:prstGeom>
        </p:spPr>
        <p:txBody>
          <a:bodyPr lIns="0" anchor="ctr">
            <a:noAutofit/>
          </a:bodyPr>
          <a:lstStyle>
            <a:lvl1pPr marL="0" indent="0" algn="l">
              <a:buNone/>
              <a:defRPr sz="1050" b="0">
                <a:solidFill>
                  <a:schemeClr val="bg1"/>
                </a:solidFill>
              </a:defRPr>
            </a:lvl1pPr>
            <a:lvl2pPr marL="607269" indent="0">
              <a:buNone/>
              <a:defRPr sz="2699" b="1"/>
            </a:lvl2pPr>
            <a:lvl3pPr marL="1214537" indent="0">
              <a:buNone/>
              <a:defRPr sz="2400" b="1"/>
            </a:lvl3pPr>
            <a:lvl4pPr marL="1821807" indent="0">
              <a:buNone/>
              <a:defRPr sz="2100" b="1"/>
            </a:lvl4pPr>
            <a:lvl5pPr marL="2429075" indent="0">
              <a:buNone/>
              <a:defRPr sz="2100" b="1"/>
            </a:lvl5pPr>
            <a:lvl6pPr marL="3036344" indent="0">
              <a:buNone/>
              <a:defRPr sz="2100" b="1"/>
            </a:lvl6pPr>
            <a:lvl7pPr marL="3643612" indent="0">
              <a:buNone/>
              <a:defRPr sz="2100" b="1"/>
            </a:lvl7pPr>
            <a:lvl8pPr marL="4250881" indent="0">
              <a:buNone/>
              <a:defRPr sz="2100" b="1"/>
            </a:lvl8pPr>
            <a:lvl9pPr marL="4858150" indent="0">
              <a:buNone/>
              <a:defRPr sz="2100" b="1"/>
            </a:lvl9pPr>
          </a:lstStyle>
          <a:p>
            <a:r>
              <a:rPr lang="en-GB" noProof="0"/>
              <a:t>Location, 00/00/2015</a:t>
            </a:r>
          </a:p>
        </p:txBody>
      </p:sp>
    </p:spTree>
    <p:extLst>
      <p:ext uri="{BB962C8B-B14F-4D97-AF65-F5344CB8AC3E}">
        <p14:creationId xmlns:p14="http://schemas.microsoft.com/office/powerpoint/2010/main" val="3164452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defTabSz="1212878">
              <a:defRPr/>
            </a:pPr>
            <a:endParaRPr lang="en-GB">
              <a:solidFill>
                <a:srgbClr val="000000"/>
              </a:solidFill>
            </a:endParaRPr>
          </a:p>
        </p:txBody>
      </p:sp>
      <p:sp>
        <p:nvSpPr>
          <p:cNvPr id="4" name="Espace réservé de la date 3"/>
          <p:cNvSpPr>
            <a:spLocks noGrp="1"/>
          </p:cNvSpPr>
          <p:nvPr>
            <p:ph type="dt" sz="half" idx="11"/>
          </p:nvPr>
        </p:nvSpPr>
        <p:spPr/>
        <p:txBody>
          <a:bodyPr/>
          <a:lstStyle/>
          <a:p>
            <a:pPr defTabSz="1212878">
              <a:defRPr/>
            </a:pPr>
            <a:fld id="{55D3B896-1FA2-4B09-8600-BAE59E104829}" type="datetime1">
              <a:rPr lang="fr-FR" smtClean="0">
                <a:solidFill>
                  <a:srgbClr val="000000"/>
                </a:solidFill>
              </a:rPr>
              <a:pPr defTabSz="1212878">
                <a:defRPr/>
              </a:pPr>
              <a:t>05/07/2022</a:t>
            </a:fld>
            <a:endParaRPr lang="en-GB">
              <a:solidFill>
                <a:srgbClr val="000000"/>
              </a:solidFill>
            </a:endParaRPr>
          </a:p>
        </p:txBody>
      </p:sp>
      <p:sp>
        <p:nvSpPr>
          <p:cNvPr id="5" name="Espace réservé du numéro de diapositive 4"/>
          <p:cNvSpPr>
            <a:spLocks noGrp="1"/>
          </p:cNvSpPr>
          <p:nvPr>
            <p:ph type="sldNum" sz="quarter" idx="12"/>
          </p:nvPr>
        </p:nvSpPr>
        <p:spPr/>
        <p:txBody>
          <a:bodyPr/>
          <a:lstStyle/>
          <a:p>
            <a:pPr defTabSz="1212878">
              <a:defRPr/>
            </a:pPr>
            <a:fld id="{276219AF-F5ED-455B-A512-B03AB3602319}" type="slidenum">
              <a:rPr lang="en-GB" smtClean="0">
                <a:solidFill>
                  <a:srgbClr val="000000"/>
                </a:solidFill>
              </a:rPr>
              <a:pPr defTabSz="1212878">
                <a:defRPr/>
              </a:pPr>
              <a:t>‹#›</a:t>
            </a:fld>
            <a:endParaRPr lang="en-GB">
              <a:solidFill>
                <a:srgbClr val="000000"/>
              </a:solidFill>
            </a:endParaRPr>
          </a:p>
        </p:txBody>
      </p:sp>
      <p:sp>
        <p:nvSpPr>
          <p:cNvPr id="9" name="Rectangle 8"/>
          <p:cNvSpPr/>
          <p:nvPr userDrawn="1"/>
        </p:nvSpPr>
        <p:spPr>
          <a:xfrm>
            <a:off x="464949" y="332656"/>
            <a:ext cx="6207116" cy="410445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234052" marR="0" lvl="0" indent="0" algn="l" defTabSz="1214537" rtl="0" eaLnBrk="1" fontAlgn="auto" latinLnBrk="0" hangingPunct="1">
              <a:lnSpc>
                <a:spcPct val="120000"/>
              </a:lnSpc>
              <a:spcBef>
                <a:spcPts val="0"/>
              </a:spcBef>
              <a:spcAft>
                <a:spcPts val="0"/>
              </a:spcAft>
              <a:buClrTx/>
              <a:buSzTx/>
              <a:buFontTx/>
              <a:buNone/>
              <a:tabLst/>
              <a:defRPr/>
            </a:pPr>
            <a:r>
              <a:rPr kumimoji="0" lang="en-GB" sz="1600" b="1" i="0" u="sng" strike="noStrike" kern="1200" cap="none" spc="0" normalizeH="0" baseline="0" noProof="0">
                <a:ln>
                  <a:noFill/>
                </a:ln>
                <a:solidFill>
                  <a:srgbClr val="000000"/>
                </a:solidFill>
                <a:effectLst/>
                <a:uLnTx/>
                <a:uFillTx/>
                <a:latin typeface="BNPP Sans Light"/>
                <a:ea typeface="+mn-ea"/>
                <a:cs typeface="+mn-cs"/>
              </a:rPr>
              <a:t>HOW TO INSERT A PICTURE ON A SLIDE WITH SEVERAL SHAPES?</a:t>
            </a:r>
          </a:p>
          <a:p>
            <a:pPr marL="234052" marR="0" lvl="0" indent="0" algn="l" defTabSz="1214537" rtl="0" eaLnBrk="1" fontAlgn="auto" latinLnBrk="0" hangingPunct="1">
              <a:lnSpc>
                <a:spcPct val="120000"/>
              </a:lnSpc>
              <a:spcBef>
                <a:spcPts val="0"/>
              </a:spcBef>
              <a:spcAft>
                <a:spcPts val="0"/>
              </a:spcAft>
              <a:buClrTx/>
              <a:buSzTx/>
              <a:buFontTx/>
              <a:buNone/>
              <a:tabLst/>
              <a:defRPr/>
            </a:pPr>
            <a:endParaRPr kumimoji="0" lang="en-GB" sz="1600" b="0" i="0" u="sng" strike="noStrike" kern="1200" cap="none" spc="0" normalizeH="0" baseline="0" noProof="0">
              <a:ln>
                <a:noFill/>
              </a:ln>
              <a:solidFill>
                <a:srgbClr val="000000"/>
              </a:solidFill>
              <a:effectLst/>
              <a:uLnTx/>
              <a:uFillTx/>
              <a:latin typeface="BNPP Sans Light"/>
              <a:ea typeface="+mn-ea"/>
              <a:cs typeface="+mn-cs"/>
            </a:endParaRPr>
          </a:p>
          <a:p>
            <a:pPr marL="478646" marR="0" lvl="0" indent="-244594" algn="l" defTabSz="1214537" rtl="0" eaLnBrk="1" fontAlgn="auto" latinLnBrk="0" hangingPunct="1">
              <a:lnSpc>
                <a:spcPct val="120000"/>
              </a:lnSpc>
              <a:spcBef>
                <a:spcPts val="0"/>
              </a:spcBef>
              <a:spcAft>
                <a:spcPts val="0"/>
              </a:spcAft>
              <a:buClrTx/>
              <a:buSzTx/>
              <a:buFont typeface="Courier New" panose="02070309020205020404" pitchFamily="49" charset="0"/>
              <a:buChar char="o"/>
              <a:tabLst>
                <a:tab pos="2140201" algn="l"/>
              </a:tabLst>
              <a:defRPr/>
            </a:pPr>
            <a:r>
              <a:rPr kumimoji="0" lang="en-GB" sz="1600" b="0" i="0" u="none" strike="noStrike" kern="1200" cap="none" spc="0" normalizeH="0" baseline="0" noProof="0">
                <a:ln>
                  <a:noFill/>
                </a:ln>
                <a:solidFill>
                  <a:srgbClr val="000000"/>
                </a:solidFill>
                <a:effectLst/>
                <a:uLnTx/>
                <a:uFillTx/>
                <a:latin typeface="BNPP Sans Light"/>
                <a:ea typeface="+mn-ea"/>
                <a:cs typeface="+mn-cs"/>
              </a:rPr>
              <a:t>View </a:t>
            </a:r>
            <a:r>
              <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rPr>
              <a:t> Slide Master</a:t>
            </a:r>
          </a:p>
          <a:p>
            <a:pPr marL="478646" marR="0" lvl="0" indent="-244594" algn="l" defTabSz="1214537" rtl="0" eaLnBrk="1" fontAlgn="auto" latinLnBrk="0" hangingPunct="1">
              <a:lnSpc>
                <a:spcPct val="120000"/>
              </a:lnSpc>
              <a:spcBef>
                <a:spcPts val="0"/>
              </a:spcBef>
              <a:spcAft>
                <a:spcPts val="0"/>
              </a:spcAft>
              <a:buClrTx/>
              <a:buSzTx/>
              <a:buFont typeface="Courier New" panose="02070309020205020404" pitchFamily="49" charset="0"/>
              <a:buChar char="o"/>
              <a:tabLst>
                <a:tab pos="2140201" algn="l"/>
              </a:tabLst>
              <a:defRPr/>
            </a:pPr>
            <a:r>
              <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rPr>
              <a:t>Choose slide Title with picture</a:t>
            </a:r>
          </a:p>
          <a:p>
            <a:pPr marL="478646" marR="0" lvl="0" indent="-244594" algn="l" defTabSz="1214537" rtl="0" eaLnBrk="1" fontAlgn="auto" latinLnBrk="0" hangingPunct="1">
              <a:lnSpc>
                <a:spcPct val="120000"/>
              </a:lnSpc>
              <a:spcBef>
                <a:spcPts val="0"/>
              </a:spcBef>
              <a:spcAft>
                <a:spcPts val="0"/>
              </a:spcAft>
              <a:buClrTx/>
              <a:buSzTx/>
              <a:buFont typeface="Courier New" panose="02070309020205020404" pitchFamily="49" charset="0"/>
              <a:buChar char="o"/>
              <a:tabLst>
                <a:tab pos="2140201" algn="l"/>
              </a:tabLst>
              <a:defRPr/>
            </a:pPr>
            <a:r>
              <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rPr>
              <a:t>Insert your picture</a:t>
            </a:r>
          </a:p>
          <a:p>
            <a:pPr marL="478646" marR="0" lvl="0" indent="-244594" algn="l" defTabSz="1214537" rtl="0" eaLnBrk="1" fontAlgn="auto" latinLnBrk="0" hangingPunct="1">
              <a:lnSpc>
                <a:spcPct val="120000"/>
              </a:lnSpc>
              <a:spcBef>
                <a:spcPts val="0"/>
              </a:spcBef>
              <a:spcAft>
                <a:spcPts val="0"/>
              </a:spcAft>
              <a:buClrTx/>
              <a:buSzTx/>
              <a:buFont typeface="Courier New" panose="02070309020205020404" pitchFamily="49" charset="0"/>
              <a:buChar char="o"/>
              <a:tabLst>
                <a:tab pos="2140201" algn="l"/>
              </a:tabLst>
              <a:defRPr/>
            </a:pPr>
            <a:r>
              <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rPr>
              <a:t>Right click on picture, choose Send Backward</a:t>
            </a:r>
          </a:p>
          <a:p>
            <a:pPr marL="478646" marR="0" lvl="0" indent="-244594" algn="l" defTabSz="1214537" rtl="0" eaLnBrk="1" fontAlgn="auto" latinLnBrk="0" hangingPunct="1">
              <a:lnSpc>
                <a:spcPct val="120000"/>
              </a:lnSpc>
              <a:spcBef>
                <a:spcPts val="0"/>
              </a:spcBef>
              <a:spcAft>
                <a:spcPts val="0"/>
              </a:spcAft>
              <a:buClrTx/>
              <a:buSzTx/>
              <a:buFont typeface="Courier New" panose="02070309020205020404" pitchFamily="49" charset="0"/>
              <a:buChar char="o"/>
              <a:tabLst>
                <a:tab pos="2140201" algn="l"/>
              </a:tabLst>
              <a:defRPr/>
            </a:pPr>
            <a:r>
              <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rPr>
              <a:t>Delete the slide with text</a:t>
            </a:r>
            <a:br>
              <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rPr>
            </a:br>
            <a:r>
              <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rPr>
              <a:t>(just to show right place and size for the picture)</a:t>
            </a:r>
          </a:p>
          <a:p>
            <a:pPr marL="234052" marR="0" lvl="0" indent="0" algn="l" defTabSz="1214537" rtl="0" eaLnBrk="1" fontAlgn="auto" latinLnBrk="0" hangingPunct="1">
              <a:lnSpc>
                <a:spcPct val="120000"/>
              </a:lnSpc>
              <a:spcBef>
                <a:spcPts val="0"/>
              </a:spcBef>
              <a:spcAft>
                <a:spcPts val="0"/>
              </a:spcAft>
              <a:buClrTx/>
              <a:buSzTx/>
              <a:buFont typeface="Courier New" panose="02070309020205020404" pitchFamily="49" charset="0"/>
              <a:buNone/>
              <a:tabLst/>
              <a:defRPr/>
            </a:pPr>
            <a:endPar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endParaRPr>
          </a:p>
          <a:p>
            <a:pPr marL="234052" marR="0" lvl="0" indent="0" algn="l" defTabSz="1214537" rtl="0" eaLnBrk="1" fontAlgn="auto" latinLnBrk="0" hangingPunct="1">
              <a:lnSpc>
                <a:spcPct val="120000"/>
              </a:lnSpc>
              <a:spcBef>
                <a:spcPts val="0"/>
              </a:spcBef>
              <a:spcAft>
                <a:spcPts val="0"/>
              </a:spcAft>
              <a:buClrTx/>
              <a:buSzTx/>
              <a:buFont typeface="Courier New" panose="02070309020205020404" pitchFamily="49" charset="0"/>
              <a:buNone/>
              <a:tabLst/>
              <a:defRPr/>
            </a:pPr>
            <a:r>
              <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rPr>
              <a:t>To create many same slides with different pictures: </a:t>
            </a:r>
          </a:p>
          <a:p>
            <a:pPr marL="234052" marR="0" lvl="0" indent="0" algn="l" defTabSz="1214537" rtl="0" eaLnBrk="1" fontAlgn="auto" latinLnBrk="0" hangingPunct="1">
              <a:lnSpc>
                <a:spcPct val="120000"/>
              </a:lnSpc>
              <a:spcBef>
                <a:spcPts val="0"/>
              </a:spcBef>
              <a:spcAft>
                <a:spcPts val="0"/>
              </a:spcAft>
              <a:buClrTx/>
              <a:buSzTx/>
              <a:buFont typeface="Courier New" panose="02070309020205020404" pitchFamily="49" charset="0"/>
              <a:buNone/>
              <a:tabLst/>
              <a:defRPr/>
            </a:pPr>
            <a:r>
              <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rPr>
              <a:t>copy/paste this slide and change the picture</a:t>
            </a:r>
          </a:p>
          <a:p>
            <a:pPr marL="234052" marR="0" lvl="0" indent="0" algn="l" defTabSz="1214537" rtl="0" eaLnBrk="1" fontAlgn="auto" latinLnBrk="0" hangingPunct="1">
              <a:lnSpc>
                <a:spcPct val="120000"/>
              </a:lnSpc>
              <a:spcBef>
                <a:spcPts val="0"/>
              </a:spcBef>
              <a:spcAft>
                <a:spcPts val="0"/>
              </a:spcAft>
              <a:buClrTx/>
              <a:buSzTx/>
              <a:buFont typeface="Courier New" panose="02070309020205020404" pitchFamily="49" charset="0"/>
              <a:buNone/>
              <a:tabLst/>
              <a:defRPr/>
            </a:pPr>
            <a:endPar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endParaRPr>
          </a:p>
          <a:p>
            <a:pPr marL="234052" marR="0" lvl="0" indent="0" algn="l" defTabSz="1214537" rtl="0" eaLnBrk="1" fontAlgn="auto" latinLnBrk="0" hangingPunct="1">
              <a:lnSpc>
                <a:spcPct val="120000"/>
              </a:lnSpc>
              <a:spcBef>
                <a:spcPts val="0"/>
              </a:spcBef>
              <a:spcAft>
                <a:spcPts val="0"/>
              </a:spcAft>
              <a:buClrTx/>
              <a:buSzTx/>
              <a:buFont typeface="Courier New" panose="02070309020205020404" pitchFamily="49" charset="0"/>
              <a:buNone/>
              <a:tabLst/>
              <a:defRPr/>
            </a:pPr>
            <a:r>
              <a:rPr kumimoji="0" lang="en-GB" sz="1600" b="0" i="0" u="none" strike="noStrike" kern="1200" cap="none" spc="0" normalizeH="0" baseline="0" noProof="0">
                <a:ln>
                  <a:noFill/>
                </a:ln>
                <a:solidFill>
                  <a:srgbClr val="000000"/>
                </a:solidFill>
                <a:effectLst/>
                <a:uLnTx/>
                <a:uFillTx/>
                <a:latin typeface="BNPP Sans Light"/>
                <a:ea typeface="+mn-ea"/>
                <a:cs typeface="+mn-cs"/>
                <a:sym typeface="Wingdings 3"/>
              </a:rPr>
              <a:t>ATTENTION : do not insert the picture with Format Background</a:t>
            </a:r>
            <a:endParaRPr kumimoji="0" lang="en-GB" sz="1600" b="0" i="0" u="none" strike="noStrike" kern="1200" cap="none" spc="0" normalizeH="0" baseline="0" noProof="0">
              <a:ln>
                <a:noFill/>
              </a:ln>
              <a:solidFill>
                <a:srgbClr val="000000"/>
              </a:solidFill>
              <a:effectLst/>
              <a:uLnTx/>
              <a:uFillTx/>
              <a:latin typeface="BNPP Sans Light"/>
              <a:ea typeface="+mn-ea"/>
              <a:cs typeface="+mn-cs"/>
            </a:endParaRPr>
          </a:p>
        </p:txBody>
      </p:sp>
      <p:pic>
        <p:nvPicPr>
          <p:cNvPr id="9220" name="Picture 4" descr="http://www.google.fr/url?source=imglanding&amp;ct=img&amp;q=http://www.mydigitallife.info/wp-content/uploads/2010/06/ppt-master-slide.jpg&amp;sa=X&amp;ei=qWJoVcaVKMzeUbS3gIgE&amp;ved=0CAkQ8wc4Ig&amp;usg=AFQjCNFRVOwtBibdUtmdbmupjDYh2rvQk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8236" y="332656"/>
            <a:ext cx="3489060" cy="71298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userDrawn="1"/>
        </p:nvGrpSpPr>
        <p:grpSpPr>
          <a:xfrm>
            <a:off x="6864087" y="1895933"/>
            <a:ext cx="4833209" cy="4142779"/>
            <a:chOff x="4633595" y="1895912"/>
            <a:chExt cx="4402901" cy="3846138"/>
          </a:xfrm>
        </p:grpSpPr>
        <p:pic>
          <p:nvPicPr>
            <p:cNvPr id="9224" name="Picture 8"/>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33597" y="1895912"/>
              <a:ext cx="4402899" cy="308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4633595" y="2675364"/>
              <a:ext cx="4402901" cy="306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226" name="Picture 10" descr="C:\Users\ChristineB\Desktop\Sans titre 6.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107180" y="3461401"/>
            <a:ext cx="2988397" cy="2227361"/>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www.google.fr/url?source=imglanding&amp;ct=img&amp;q=http://www.dvd-ppt-slideshow.com/blog/wp-content/uploads/2012/08/texture-powerpoint-theme-2.png&amp;sa=X&amp;ei=Gm1oVc2wJcu3Ub-DgMgF&amp;ved=0CAkQ8wc&amp;usg=AFQjCNFmMM-KW7TpX3rDpuxzu9nx4s4UTw"/>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592175" y="4784422"/>
            <a:ext cx="2112234" cy="12415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464949" y="4620406"/>
            <a:ext cx="2366689" cy="413453"/>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450" tIns="119537" rIns="121450" bIns="119537" numCol="1" spcCol="0" rtlCol="0" fromWordArt="0" anchor="ctr" anchorCtr="0" forceAA="0" compatLnSpc="1">
            <a:prstTxWarp prst="textNoShape">
              <a:avLst/>
            </a:prstTxWarp>
            <a:noAutofit/>
          </a:bodyPr>
          <a:lstStyle/>
          <a:p>
            <a:pPr marL="0" marR="0" lvl="0" indent="0" algn="ctr" defTabSz="121453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D0DF00"/>
                </a:solidFill>
                <a:effectLst/>
                <a:uLnTx/>
                <a:uFillTx/>
                <a:latin typeface="BNPP Sans Light"/>
                <a:ea typeface="+mn-ea"/>
                <a:cs typeface="+mn-cs"/>
                <a:sym typeface="Wingdings 3"/>
              </a:rPr>
              <a:t></a:t>
            </a:r>
            <a:r>
              <a:rPr kumimoji="0" lang="en-GB" sz="1900" b="0" i="0" u="none" strike="noStrike" kern="1200" cap="none" spc="0" normalizeH="0" baseline="0" noProof="0">
                <a:ln>
                  <a:noFill/>
                </a:ln>
                <a:solidFill>
                  <a:srgbClr val="FFFFFF"/>
                </a:solidFill>
                <a:effectLst/>
                <a:uLnTx/>
                <a:uFillTx/>
                <a:latin typeface="BNPP Sans Light"/>
                <a:ea typeface="+mn-ea"/>
                <a:cs typeface="+mn-cs"/>
                <a:sym typeface="Wingdings 3"/>
              </a:rPr>
              <a:t>   </a:t>
            </a:r>
            <a:r>
              <a:rPr kumimoji="0" lang="en-GB" sz="1900" b="0" i="0" u="none" strike="noStrike" kern="1200" cap="none" spc="0" normalizeH="0" baseline="0" noProof="0">
                <a:ln>
                  <a:noFill/>
                </a:ln>
                <a:solidFill>
                  <a:srgbClr val="FFFFFF"/>
                </a:solidFill>
                <a:effectLst/>
                <a:uLnTx/>
                <a:uFillTx/>
                <a:latin typeface="BNPP Sans Light"/>
                <a:ea typeface="+mn-ea"/>
                <a:cs typeface="+mn-cs"/>
              </a:rPr>
              <a:t>NOT TO DO</a:t>
            </a:r>
            <a:r>
              <a:rPr kumimoji="0" lang="en-GB" sz="2400" b="1" i="0" u="none" strike="noStrike" kern="1200" cap="none" spc="0" normalizeH="0" baseline="0" noProof="0">
                <a:ln>
                  <a:noFill/>
                </a:ln>
                <a:solidFill>
                  <a:srgbClr val="D0DF00"/>
                </a:solidFill>
                <a:effectLst/>
                <a:uLnTx/>
                <a:uFillTx/>
                <a:latin typeface="BNPP Sans Light"/>
                <a:ea typeface="+mn-ea"/>
                <a:cs typeface="+mn-cs"/>
                <a:sym typeface="Wingdings 3"/>
              </a:rPr>
              <a:t></a:t>
            </a:r>
            <a:endParaRPr kumimoji="0" lang="en-GB" sz="2400" b="0" i="0" u="none" strike="noStrike" kern="1200" cap="none" spc="0" normalizeH="0" baseline="0" noProof="0">
              <a:ln>
                <a:noFill/>
              </a:ln>
              <a:solidFill>
                <a:srgbClr val="D0DF00"/>
              </a:solidFill>
              <a:effectLst/>
              <a:uLnTx/>
              <a:uFillTx/>
              <a:latin typeface="BNPP Sans Light"/>
              <a:ea typeface="+mn-ea"/>
              <a:cs typeface="+mn-cs"/>
            </a:endParaRPr>
          </a:p>
        </p:txBody>
      </p:sp>
    </p:spTree>
    <p:extLst>
      <p:ext uri="{BB962C8B-B14F-4D97-AF65-F5344CB8AC3E}">
        <p14:creationId xmlns:p14="http://schemas.microsoft.com/office/powerpoint/2010/main" val="2571473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Footer ">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ous-titre 2"/>
          <p:cNvSpPr>
            <a:spLocks noGrp="1"/>
          </p:cNvSpPr>
          <p:nvPr>
            <p:ph type="subTitle" idx="1" hasCustomPrompt="1"/>
          </p:nvPr>
        </p:nvSpPr>
        <p:spPr>
          <a:xfrm>
            <a:off x="456847" y="279561"/>
            <a:ext cx="11384470" cy="432000"/>
          </a:xfrm>
          <a:prstGeom prst="rect">
            <a:avLst/>
          </a:prstGeom>
        </p:spPr>
        <p:txBody>
          <a:bodyPr lIns="0" anchor="ctr">
            <a:noAutofit/>
          </a:bodyPr>
          <a:lstStyle>
            <a:lvl1pPr marL="0" indent="0" algn="l">
              <a:buNone/>
              <a:defRPr lang="en-GB" sz="3599" b="0" i="0" u="none" strike="noStrike" kern="1200" baseline="0" noProof="0" dirty="0">
                <a:solidFill>
                  <a:srgbClr val="00925A"/>
                </a:solidFill>
                <a:latin typeface="BNPPSansCondensed" panose="02000000000000000000" pitchFamily="2" charset="0"/>
                <a:ea typeface="+mn-ea"/>
                <a:cs typeface="+mn-cs"/>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INSERT TITLE</a:t>
            </a:r>
          </a:p>
        </p:txBody>
      </p:sp>
      <p:sp>
        <p:nvSpPr>
          <p:cNvPr id="9"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10"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1EBBE636-258A-487B-A54F-4B3B7C101C11}" type="datetime1">
              <a:rPr lang="fr-FR" smtClean="0">
                <a:solidFill>
                  <a:srgbClr val="000000"/>
                </a:solidFill>
              </a:rPr>
              <a:pPr defTabSz="1211636">
                <a:defRPr/>
              </a:pPr>
              <a:t>05/07/2022</a:t>
            </a:fld>
            <a:endParaRPr lang="en-GB">
              <a:solidFill>
                <a:srgbClr val="000000"/>
              </a:solidFill>
            </a:endParaRPr>
          </a:p>
        </p:txBody>
      </p:sp>
      <p:sp>
        <p:nvSpPr>
          <p:cNvPr id="11"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cxnSp>
        <p:nvCxnSpPr>
          <p:cNvPr id="12" name="Connecteur droit 14"/>
          <p:cNvCxnSpPr/>
          <p:nvPr userDrawn="1"/>
        </p:nvCxnSpPr>
        <p:spPr>
          <a:xfrm>
            <a:off x="456772" y="89032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456772" y="1845191"/>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
        <p:nvSpPr>
          <p:cNvPr id="13" name="ZoneTexte 12"/>
          <p:cNvSpPr txBox="1"/>
          <p:nvPr userDrawn="1"/>
        </p:nvSpPr>
        <p:spPr>
          <a:xfrm>
            <a:off x="610050" y="1997556"/>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Tree>
    <p:extLst>
      <p:ext uri="{BB962C8B-B14F-4D97-AF65-F5344CB8AC3E}">
        <p14:creationId xmlns:p14="http://schemas.microsoft.com/office/powerpoint/2010/main" val="3891032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Footer ">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ous-titre 2"/>
          <p:cNvSpPr>
            <a:spLocks noGrp="1"/>
          </p:cNvSpPr>
          <p:nvPr>
            <p:ph type="subTitle" idx="1" hasCustomPrompt="1"/>
          </p:nvPr>
        </p:nvSpPr>
        <p:spPr>
          <a:xfrm>
            <a:off x="456847" y="279561"/>
            <a:ext cx="11384470" cy="432000"/>
          </a:xfrm>
          <a:prstGeom prst="rect">
            <a:avLst/>
          </a:prstGeom>
        </p:spPr>
        <p:txBody>
          <a:bodyPr lIns="0" anchor="ctr">
            <a:noAutofit/>
          </a:bodyPr>
          <a:lstStyle>
            <a:lvl1pPr marL="0" indent="0" algn="l">
              <a:buNone/>
              <a:defRPr lang="en-GB" sz="3599" b="0" i="0" u="none" strike="noStrike" kern="1200" baseline="0" noProof="0" dirty="0">
                <a:solidFill>
                  <a:srgbClr val="00925A"/>
                </a:solidFill>
                <a:latin typeface="BNPPSansCondensed" panose="02000000000000000000" pitchFamily="2" charset="0"/>
                <a:ea typeface="+mn-ea"/>
                <a:cs typeface="+mn-cs"/>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INSERT TITLE</a:t>
            </a:r>
          </a:p>
        </p:txBody>
      </p:sp>
      <p:sp>
        <p:nvSpPr>
          <p:cNvPr id="9"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10"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9705B6EA-1C40-4AF3-8306-164000C64E92}" type="datetime1">
              <a:rPr lang="fr-FR" smtClean="0">
                <a:solidFill>
                  <a:srgbClr val="000000"/>
                </a:solidFill>
              </a:rPr>
              <a:pPr defTabSz="1211636">
                <a:defRPr/>
              </a:pPr>
              <a:t>05/07/2022</a:t>
            </a:fld>
            <a:endParaRPr lang="en-GB">
              <a:solidFill>
                <a:srgbClr val="000000"/>
              </a:solidFill>
            </a:endParaRPr>
          </a:p>
        </p:txBody>
      </p:sp>
      <p:sp>
        <p:nvSpPr>
          <p:cNvPr id="11"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cxnSp>
        <p:nvCxnSpPr>
          <p:cNvPr id="12" name="Connecteur droit 14"/>
          <p:cNvCxnSpPr/>
          <p:nvPr userDrawn="1"/>
        </p:nvCxnSpPr>
        <p:spPr>
          <a:xfrm>
            <a:off x="456772" y="89032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463851" y="1845191"/>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
        <p:nvSpPr>
          <p:cNvPr id="13" name="ZoneTexte 12"/>
          <p:cNvSpPr txBox="1"/>
          <p:nvPr userDrawn="1"/>
        </p:nvSpPr>
        <p:spPr>
          <a:xfrm>
            <a:off x="463851" y="1997556"/>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
        <p:nvSpPr>
          <p:cNvPr id="22" name="Text Placeholder 21"/>
          <p:cNvSpPr>
            <a:spLocks noGrp="1"/>
          </p:cNvSpPr>
          <p:nvPr>
            <p:ph type="body" sz="quarter" idx="13" hasCustomPrompt="1"/>
          </p:nvPr>
        </p:nvSpPr>
        <p:spPr>
          <a:xfrm>
            <a:off x="1243664" y="1053828"/>
            <a:ext cx="4135442" cy="638998"/>
          </a:xfrm>
          <a:prstGeom prst="rect">
            <a:avLst/>
          </a:prstGeom>
        </p:spPr>
        <p:txBody>
          <a:bodyPr/>
          <a:lstStyle>
            <a:lvl1pPr>
              <a:defRPr lang="en-US" sz="2000" b="1" kern="1200" baseline="0" dirty="0" smtClean="0">
                <a:solidFill>
                  <a:schemeClr val="tx2"/>
                </a:solidFill>
                <a:latin typeface="BNPPSans-Bold" panose="02000000000000000000" pitchFamily="2" charset="0"/>
                <a:ea typeface="+mn-ea"/>
                <a:cs typeface="+mn-cs"/>
              </a:defRPr>
            </a:lvl1pPr>
          </a:lstStyle>
          <a:p>
            <a:pPr lvl="0"/>
            <a:r>
              <a:rPr lang="en-US" err="1"/>
              <a:t>Titre</a:t>
            </a:r>
            <a:r>
              <a:rPr lang="en-US"/>
              <a:t> </a:t>
            </a:r>
            <a:r>
              <a:rPr lang="en-US" err="1"/>
              <a:t>niveau</a:t>
            </a:r>
            <a:r>
              <a:rPr lang="en-US"/>
              <a:t> 1 – Lorem ipsum dolor sit </a:t>
            </a:r>
            <a:r>
              <a:rPr lang="en-US" err="1"/>
              <a:t>amet</a:t>
            </a:r>
            <a:r>
              <a:rPr lang="en-US"/>
              <a:t> </a:t>
            </a:r>
            <a:r>
              <a:rPr lang="en-US" err="1"/>
              <a:t>consectetuer</a:t>
            </a:r>
            <a:endParaRPr lang="en-US"/>
          </a:p>
        </p:txBody>
      </p:sp>
      <p:sp>
        <p:nvSpPr>
          <p:cNvPr id="23" name="Text Placeholder 21"/>
          <p:cNvSpPr>
            <a:spLocks noGrp="1"/>
          </p:cNvSpPr>
          <p:nvPr>
            <p:ph type="body" sz="quarter" idx="14" hasCustomPrompt="1"/>
          </p:nvPr>
        </p:nvSpPr>
        <p:spPr>
          <a:xfrm>
            <a:off x="463851" y="1979405"/>
            <a:ext cx="4922334" cy="1323439"/>
          </a:xfrm>
          <a:prstGeom prst="rect">
            <a:avLst/>
          </a:prstGeom>
        </p:spPr>
        <p:txBody>
          <a:bodyPr>
            <a:spAutoFit/>
          </a:bodyPr>
          <a:lstStyle>
            <a:lvl1pPr>
              <a:defRPr lang="en-US" sz="1600" b="0" kern="1200" baseline="0" dirty="0" smtClean="0">
                <a:solidFill>
                  <a:schemeClr val="bg2"/>
                </a:solidFill>
                <a:latin typeface="BNPPSans" panose="02000000000000000000" pitchFamily="2" charset="0"/>
                <a:ea typeface="+mn-ea"/>
                <a:cs typeface="+mn-cs"/>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Integer </a:t>
            </a:r>
            <a:r>
              <a:rPr lang="en-US" err="1"/>
              <a:t>consequat</a:t>
            </a:r>
            <a:r>
              <a:rPr lang="en-US"/>
              <a:t>, </a:t>
            </a:r>
            <a:r>
              <a:rPr lang="en-US" err="1"/>
              <a:t>nibh</a:t>
            </a:r>
            <a:r>
              <a:rPr lang="en-US"/>
              <a:t> a </a:t>
            </a:r>
            <a:r>
              <a:rPr lang="en-US" err="1"/>
              <a:t>nibus</a:t>
            </a:r>
            <a:r>
              <a:rPr lang="en-US"/>
              <a:t> </a:t>
            </a:r>
            <a:r>
              <a:rPr lang="en-US" err="1"/>
              <a:t>vestibulum</a:t>
            </a:r>
            <a:r>
              <a:rPr lang="en-US"/>
              <a:t>, </a:t>
            </a:r>
            <a:r>
              <a:rPr lang="en-US" err="1"/>
              <a:t>eros</a:t>
            </a:r>
            <a:r>
              <a:rPr lang="en-US"/>
              <a:t> ipsum </a:t>
            </a:r>
            <a:r>
              <a:rPr lang="en-US" err="1"/>
              <a:t>efcitur</a:t>
            </a:r>
            <a:r>
              <a:rPr lang="en-US"/>
              <a:t> quam, </a:t>
            </a:r>
            <a:r>
              <a:rPr lang="en-US" err="1"/>
              <a:t>ut</a:t>
            </a:r>
            <a:r>
              <a:rPr lang="en-US"/>
              <a:t> </a:t>
            </a:r>
            <a:r>
              <a:rPr lang="en-US" err="1"/>
              <a:t>placerat</a:t>
            </a:r>
            <a:r>
              <a:rPr lang="en-US"/>
              <a:t>. </a:t>
            </a:r>
            <a:r>
              <a:rPr lang="en-US" err="1"/>
              <a:t>Sed</a:t>
            </a:r>
            <a:r>
              <a:rPr lang="en-US"/>
              <a:t> </a:t>
            </a:r>
            <a:r>
              <a:rPr lang="en-US" err="1"/>
              <a:t>diam</a:t>
            </a:r>
            <a:r>
              <a:rPr lang="en-US"/>
              <a:t> </a:t>
            </a:r>
            <a:r>
              <a:rPr lang="en-US" err="1"/>
              <a:t>nonummy</a:t>
            </a:r>
            <a:r>
              <a:rPr lang="en-US"/>
              <a:t> magna </a:t>
            </a:r>
            <a:r>
              <a:rPr lang="en-US" err="1"/>
              <a:t>aliquam</a:t>
            </a:r>
            <a:r>
              <a:rPr lang="en-US"/>
              <a:t> </a:t>
            </a:r>
            <a:r>
              <a:rPr lang="en-US" err="1"/>
              <a:t>erat</a:t>
            </a:r>
            <a:r>
              <a:rPr lang="en-US"/>
              <a:t> .</a:t>
            </a:r>
          </a:p>
        </p:txBody>
      </p:sp>
      <p:sp>
        <p:nvSpPr>
          <p:cNvPr id="24" name="Text Placeholder 21"/>
          <p:cNvSpPr>
            <a:spLocks noGrp="1"/>
          </p:cNvSpPr>
          <p:nvPr>
            <p:ph type="body" sz="quarter" idx="15" hasCustomPrompt="1"/>
          </p:nvPr>
        </p:nvSpPr>
        <p:spPr>
          <a:xfrm>
            <a:off x="463851" y="3507152"/>
            <a:ext cx="4922334" cy="953886"/>
          </a:xfrm>
          <a:prstGeom prst="rect">
            <a:avLst/>
          </a:prstGeom>
        </p:spPr>
        <p:txBody>
          <a:bodyPr>
            <a:spAutoFit/>
          </a:bodyPr>
          <a:lstStyle>
            <a:lvl1pPr>
              <a:defRPr lang="en-US" sz="1400" b="0" kern="1200" baseline="0" dirty="0" smtClean="0">
                <a:solidFill>
                  <a:schemeClr val="bg2"/>
                </a:solidFill>
                <a:latin typeface="BNPP Sans Light" panose="02000503020000020004" pitchFamily="2" charset="0"/>
                <a:ea typeface="+mn-ea"/>
                <a:cs typeface="+mn-cs"/>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Integer </a:t>
            </a:r>
            <a:r>
              <a:rPr lang="en-US" err="1"/>
              <a:t>consequat</a:t>
            </a:r>
            <a:r>
              <a:rPr lang="en-US"/>
              <a:t>, </a:t>
            </a:r>
            <a:r>
              <a:rPr lang="en-US" err="1"/>
              <a:t>nibh</a:t>
            </a:r>
            <a:r>
              <a:rPr lang="en-US"/>
              <a:t> a </a:t>
            </a:r>
            <a:r>
              <a:rPr lang="en-US" err="1"/>
              <a:t>nibus</a:t>
            </a:r>
            <a:r>
              <a:rPr lang="en-US"/>
              <a:t> </a:t>
            </a:r>
            <a:r>
              <a:rPr lang="en-US" err="1"/>
              <a:t>vestibulum</a:t>
            </a:r>
            <a:r>
              <a:rPr lang="en-US"/>
              <a:t>, </a:t>
            </a:r>
            <a:r>
              <a:rPr lang="en-US" err="1"/>
              <a:t>eros</a:t>
            </a:r>
            <a:r>
              <a:rPr lang="en-US"/>
              <a:t> ipsum </a:t>
            </a:r>
            <a:r>
              <a:rPr lang="en-US" err="1"/>
              <a:t>efcitur</a:t>
            </a:r>
            <a:r>
              <a:rPr lang="en-US"/>
              <a:t> quam, </a:t>
            </a:r>
            <a:r>
              <a:rPr lang="en-US" err="1"/>
              <a:t>ut</a:t>
            </a:r>
            <a:r>
              <a:rPr lang="en-US"/>
              <a:t> </a:t>
            </a:r>
            <a:r>
              <a:rPr lang="en-US" err="1"/>
              <a:t>placerat</a:t>
            </a:r>
            <a:r>
              <a:rPr lang="en-US"/>
              <a:t>. </a:t>
            </a:r>
            <a:r>
              <a:rPr lang="en-US" err="1"/>
              <a:t>Sed</a:t>
            </a:r>
            <a:r>
              <a:rPr lang="en-US"/>
              <a:t> </a:t>
            </a:r>
            <a:r>
              <a:rPr lang="en-US" err="1"/>
              <a:t>diam</a:t>
            </a:r>
            <a:r>
              <a:rPr lang="en-US"/>
              <a:t> </a:t>
            </a:r>
            <a:r>
              <a:rPr lang="en-US" err="1"/>
              <a:t>nonummy</a:t>
            </a:r>
            <a:r>
              <a:rPr lang="en-US"/>
              <a:t> magna </a:t>
            </a:r>
            <a:r>
              <a:rPr lang="en-US" err="1"/>
              <a:t>aliquam</a:t>
            </a:r>
            <a:r>
              <a:rPr lang="en-US"/>
              <a:t> </a:t>
            </a:r>
            <a:r>
              <a:rPr lang="en-US" err="1"/>
              <a:t>erat</a:t>
            </a:r>
            <a:r>
              <a:rPr lang="en-US"/>
              <a:t> .</a:t>
            </a:r>
          </a:p>
        </p:txBody>
      </p:sp>
      <p:sp>
        <p:nvSpPr>
          <p:cNvPr id="25" name="Text Placeholder 21"/>
          <p:cNvSpPr>
            <a:spLocks noGrp="1"/>
          </p:cNvSpPr>
          <p:nvPr>
            <p:ph type="body" sz="quarter" idx="16" hasCustomPrompt="1"/>
          </p:nvPr>
        </p:nvSpPr>
        <p:spPr>
          <a:xfrm>
            <a:off x="463851" y="4893114"/>
            <a:ext cx="4922334" cy="953886"/>
          </a:xfrm>
          <a:prstGeom prst="rect">
            <a:avLst/>
          </a:prstGeom>
        </p:spPr>
        <p:txBody>
          <a:bodyPr>
            <a:spAutoFit/>
          </a:bodyPr>
          <a:lstStyle>
            <a:lvl1pPr>
              <a:defRPr lang="en-US" sz="1400" b="0" kern="1200" baseline="0" dirty="0" smtClean="0">
                <a:solidFill>
                  <a:schemeClr val="bg2"/>
                </a:solidFill>
                <a:latin typeface="BNPP Sans Light" panose="02000503020000020004" pitchFamily="2" charset="0"/>
                <a:ea typeface="+mn-ea"/>
                <a:cs typeface="+mn-cs"/>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Integer </a:t>
            </a:r>
            <a:r>
              <a:rPr lang="en-US" err="1"/>
              <a:t>consequat</a:t>
            </a:r>
            <a:r>
              <a:rPr lang="en-US"/>
              <a:t>, </a:t>
            </a:r>
            <a:r>
              <a:rPr lang="en-US" err="1"/>
              <a:t>nibh</a:t>
            </a:r>
            <a:r>
              <a:rPr lang="en-US"/>
              <a:t> a </a:t>
            </a:r>
            <a:r>
              <a:rPr lang="en-US" err="1"/>
              <a:t>nibus</a:t>
            </a:r>
            <a:r>
              <a:rPr lang="en-US"/>
              <a:t> </a:t>
            </a:r>
            <a:r>
              <a:rPr lang="en-US" err="1"/>
              <a:t>vestibulum</a:t>
            </a:r>
            <a:r>
              <a:rPr lang="en-US"/>
              <a:t>, </a:t>
            </a:r>
            <a:r>
              <a:rPr lang="en-US" err="1"/>
              <a:t>eros</a:t>
            </a:r>
            <a:r>
              <a:rPr lang="en-US"/>
              <a:t> ipsum </a:t>
            </a:r>
            <a:r>
              <a:rPr lang="en-US" err="1"/>
              <a:t>efcitur</a:t>
            </a:r>
            <a:r>
              <a:rPr lang="en-US"/>
              <a:t> quam, </a:t>
            </a:r>
            <a:r>
              <a:rPr lang="en-US" err="1"/>
              <a:t>ut</a:t>
            </a:r>
            <a:r>
              <a:rPr lang="en-US"/>
              <a:t> </a:t>
            </a:r>
            <a:r>
              <a:rPr lang="en-US" err="1"/>
              <a:t>placerat</a:t>
            </a:r>
            <a:r>
              <a:rPr lang="en-US"/>
              <a:t>. </a:t>
            </a:r>
            <a:r>
              <a:rPr lang="en-US" err="1"/>
              <a:t>Sed</a:t>
            </a:r>
            <a:r>
              <a:rPr lang="en-US"/>
              <a:t> </a:t>
            </a:r>
            <a:r>
              <a:rPr lang="en-US" err="1"/>
              <a:t>diam</a:t>
            </a:r>
            <a:r>
              <a:rPr lang="en-US"/>
              <a:t> </a:t>
            </a:r>
            <a:r>
              <a:rPr lang="en-US" err="1"/>
              <a:t>nonummy</a:t>
            </a:r>
            <a:r>
              <a:rPr lang="en-US"/>
              <a:t> magna </a:t>
            </a:r>
            <a:r>
              <a:rPr lang="en-US" err="1"/>
              <a:t>aliquam</a:t>
            </a:r>
            <a:r>
              <a:rPr lang="en-US"/>
              <a:t> </a:t>
            </a:r>
            <a:r>
              <a:rPr lang="en-US" err="1"/>
              <a:t>erat</a:t>
            </a:r>
            <a:r>
              <a:rPr lang="en-US"/>
              <a:t> .</a:t>
            </a:r>
          </a:p>
        </p:txBody>
      </p:sp>
      <p:sp>
        <p:nvSpPr>
          <p:cNvPr id="26" name="Text Placeholder 21"/>
          <p:cNvSpPr>
            <a:spLocks noGrp="1"/>
          </p:cNvSpPr>
          <p:nvPr>
            <p:ph type="body" sz="quarter" idx="17" hasCustomPrompt="1"/>
          </p:nvPr>
        </p:nvSpPr>
        <p:spPr>
          <a:xfrm>
            <a:off x="463851" y="3135733"/>
            <a:ext cx="1871196" cy="363775"/>
          </a:xfrm>
          <a:prstGeom prst="rect">
            <a:avLst/>
          </a:prstGeom>
        </p:spPr>
        <p:txBody>
          <a:bodyPr/>
          <a:lstStyle>
            <a:lvl1pPr>
              <a:defRPr lang="en-US" sz="1800" b="1" kern="1200" baseline="0" dirty="0" smtClean="0">
                <a:solidFill>
                  <a:schemeClr val="accent2"/>
                </a:solidFill>
                <a:latin typeface="BNPPSans-Bold" panose="02000000000000000000" pitchFamily="2" charset="0"/>
                <a:ea typeface="+mn-ea"/>
                <a:cs typeface="+mn-cs"/>
              </a:defRPr>
            </a:lvl1pPr>
          </a:lstStyle>
          <a:p>
            <a:pPr lvl="0"/>
            <a:r>
              <a:rPr lang="en-US" err="1"/>
              <a:t>Titre</a:t>
            </a:r>
            <a:r>
              <a:rPr lang="en-US"/>
              <a:t> </a:t>
            </a:r>
            <a:r>
              <a:rPr lang="en-US" err="1"/>
              <a:t>niveau</a:t>
            </a:r>
            <a:r>
              <a:rPr lang="en-US"/>
              <a:t> 2</a:t>
            </a:r>
          </a:p>
        </p:txBody>
      </p:sp>
      <p:sp>
        <p:nvSpPr>
          <p:cNvPr id="27" name="Text Placeholder 21"/>
          <p:cNvSpPr>
            <a:spLocks noGrp="1"/>
          </p:cNvSpPr>
          <p:nvPr>
            <p:ph type="body" sz="quarter" idx="18" hasCustomPrompt="1"/>
          </p:nvPr>
        </p:nvSpPr>
        <p:spPr>
          <a:xfrm>
            <a:off x="463851" y="4561488"/>
            <a:ext cx="1871196" cy="363775"/>
          </a:xfrm>
          <a:prstGeom prst="rect">
            <a:avLst/>
          </a:prstGeom>
        </p:spPr>
        <p:txBody>
          <a:bodyPr/>
          <a:lstStyle>
            <a:lvl1pPr>
              <a:defRPr lang="en-US" sz="1800" b="1" kern="1200" baseline="0" dirty="0" smtClean="0">
                <a:solidFill>
                  <a:schemeClr val="accent1"/>
                </a:solidFill>
                <a:latin typeface="BNPPSans-Bold" panose="02000000000000000000" pitchFamily="2" charset="0"/>
                <a:ea typeface="+mn-ea"/>
                <a:cs typeface="+mn-cs"/>
              </a:defRPr>
            </a:lvl1pPr>
          </a:lstStyle>
          <a:p>
            <a:pPr lvl="0"/>
            <a:r>
              <a:rPr lang="en-US" err="1"/>
              <a:t>Titre</a:t>
            </a:r>
            <a:r>
              <a:rPr lang="en-US"/>
              <a:t> </a:t>
            </a:r>
            <a:r>
              <a:rPr lang="en-US" err="1"/>
              <a:t>niveau</a:t>
            </a:r>
            <a:r>
              <a:rPr lang="en-US"/>
              <a:t> 2</a:t>
            </a:r>
          </a:p>
        </p:txBody>
      </p:sp>
      <p:sp>
        <p:nvSpPr>
          <p:cNvPr id="28" name="ZoneTexte 4"/>
          <p:cNvSpPr txBox="1"/>
          <p:nvPr userDrawn="1"/>
        </p:nvSpPr>
        <p:spPr>
          <a:xfrm>
            <a:off x="6807356" y="1845191"/>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
        <p:nvSpPr>
          <p:cNvPr id="29" name="ZoneTexte 12"/>
          <p:cNvSpPr txBox="1"/>
          <p:nvPr userDrawn="1"/>
        </p:nvSpPr>
        <p:spPr>
          <a:xfrm>
            <a:off x="6807356" y="1997556"/>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
        <p:nvSpPr>
          <p:cNvPr id="30" name="Text Placeholder 21"/>
          <p:cNvSpPr>
            <a:spLocks noGrp="1"/>
          </p:cNvSpPr>
          <p:nvPr>
            <p:ph type="body" sz="quarter" idx="19" hasCustomPrompt="1"/>
          </p:nvPr>
        </p:nvSpPr>
        <p:spPr>
          <a:xfrm>
            <a:off x="7587169" y="1053828"/>
            <a:ext cx="4135442" cy="638998"/>
          </a:xfrm>
          <a:prstGeom prst="rect">
            <a:avLst/>
          </a:prstGeom>
        </p:spPr>
        <p:txBody>
          <a:bodyPr/>
          <a:lstStyle>
            <a:lvl1pPr>
              <a:defRPr lang="en-US" sz="2000" b="1" kern="1200" baseline="0" dirty="0" smtClean="0">
                <a:solidFill>
                  <a:schemeClr val="tx2"/>
                </a:solidFill>
                <a:latin typeface="BNPPSans-Bold" panose="02000000000000000000" pitchFamily="2" charset="0"/>
                <a:ea typeface="+mn-ea"/>
                <a:cs typeface="+mn-cs"/>
              </a:defRPr>
            </a:lvl1pPr>
          </a:lstStyle>
          <a:p>
            <a:pPr lvl="0"/>
            <a:r>
              <a:rPr lang="en-US" err="1"/>
              <a:t>Titre</a:t>
            </a:r>
            <a:r>
              <a:rPr lang="en-US"/>
              <a:t> </a:t>
            </a:r>
            <a:r>
              <a:rPr lang="en-US" err="1"/>
              <a:t>niveau</a:t>
            </a:r>
            <a:r>
              <a:rPr lang="en-US"/>
              <a:t> 1 – Lorem ipsum dolor sit </a:t>
            </a:r>
            <a:r>
              <a:rPr lang="en-US" err="1"/>
              <a:t>amet</a:t>
            </a:r>
            <a:r>
              <a:rPr lang="en-US"/>
              <a:t> </a:t>
            </a:r>
            <a:r>
              <a:rPr lang="en-US" err="1"/>
              <a:t>consectetuer</a:t>
            </a:r>
            <a:endParaRPr lang="en-US"/>
          </a:p>
        </p:txBody>
      </p:sp>
      <p:sp>
        <p:nvSpPr>
          <p:cNvPr id="31" name="Text Placeholder 21"/>
          <p:cNvSpPr>
            <a:spLocks noGrp="1"/>
          </p:cNvSpPr>
          <p:nvPr>
            <p:ph type="body" sz="quarter" idx="20" hasCustomPrompt="1"/>
          </p:nvPr>
        </p:nvSpPr>
        <p:spPr>
          <a:xfrm>
            <a:off x="6807356" y="1979405"/>
            <a:ext cx="4922334" cy="1323439"/>
          </a:xfrm>
          <a:prstGeom prst="rect">
            <a:avLst/>
          </a:prstGeom>
        </p:spPr>
        <p:txBody>
          <a:bodyPr>
            <a:spAutoFit/>
          </a:bodyPr>
          <a:lstStyle>
            <a:lvl1pPr>
              <a:defRPr lang="en-US" sz="1600" b="0" kern="1200" baseline="0" dirty="0" smtClean="0">
                <a:solidFill>
                  <a:schemeClr val="bg2"/>
                </a:solidFill>
                <a:latin typeface="BNPPSans" panose="02000000000000000000" pitchFamily="2" charset="0"/>
                <a:ea typeface="+mn-ea"/>
                <a:cs typeface="+mn-cs"/>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Integer </a:t>
            </a:r>
            <a:r>
              <a:rPr lang="en-US" err="1"/>
              <a:t>consequat</a:t>
            </a:r>
            <a:r>
              <a:rPr lang="en-US"/>
              <a:t>, </a:t>
            </a:r>
            <a:r>
              <a:rPr lang="en-US" err="1"/>
              <a:t>nibh</a:t>
            </a:r>
            <a:r>
              <a:rPr lang="en-US"/>
              <a:t> a </a:t>
            </a:r>
            <a:r>
              <a:rPr lang="en-US" err="1"/>
              <a:t>nibus</a:t>
            </a:r>
            <a:r>
              <a:rPr lang="en-US"/>
              <a:t> </a:t>
            </a:r>
            <a:r>
              <a:rPr lang="en-US" err="1"/>
              <a:t>vestibulum</a:t>
            </a:r>
            <a:r>
              <a:rPr lang="en-US"/>
              <a:t>, </a:t>
            </a:r>
            <a:r>
              <a:rPr lang="en-US" err="1"/>
              <a:t>eros</a:t>
            </a:r>
            <a:r>
              <a:rPr lang="en-US"/>
              <a:t> ipsum </a:t>
            </a:r>
            <a:r>
              <a:rPr lang="en-US" err="1"/>
              <a:t>efcitur</a:t>
            </a:r>
            <a:r>
              <a:rPr lang="en-US"/>
              <a:t> quam, </a:t>
            </a:r>
            <a:r>
              <a:rPr lang="en-US" err="1"/>
              <a:t>ut</a:t>
            </a:r>
            <a:r>
              <a:rPr lang="en-US"/>
              <a:t> </a:t>
            </a:r>
            <a:r>
              <a:rPr lang="en-US" err="1"/>
              <a:t>placerat</a:t>
            </a:r>
            <a:r>
              <a:rPr lang="en-US"/>
              <a:t>. </a:t>
            </a:r>
            <a:r>
              <a:rPr lang="en-US" err="1"/>
              <a:t>Sed</a:t>
            </a:r>
            <a:r>
              <a:rPr lang="en-US"/>
              <a:t> </a:t>
            </a:r>
            <a:r>
              <a:rPr lang="en-US" err="1"/>
              <a:t>diam</a:t>
            </a:r>
            <a:r>
              <a:rPr lang="en-US"/>
              <a:t> </a:t>
            </a:r>
            <a:r>
              <a:rPr lang="en-US" err="1"/>
              <a:t>nonummy</a:t>
            </a:r>
            <a:r>
              <a:rPr lang="en-US"/>
              <a:t> magna </a:t>
            </a:r>
            <a:r>
              <a:rPr lang="en-US" err="1"/>
              <a:t>aliquam</a:t>
            </a:r>
            <a:r>
              <a:rPr lang="en-US"/>
              <a:t> </a:t>
            </a:r>
            <a:r>
              <a:rPr lang="en-US" err="1"/>
              <a:t>erat</a:t>
            </a:r>
            <a:r>
              <a:rPr lang="en-US"/>
              <a:t> .</a:t>
            </a:r>
          </a:p>
        </p:txBody>
      </p:sp>
      <p:sp>
        <p:nvSpPr>
          <p:cNvPr id="32" name="Text Placeholder 21"/>
          <p:cNvSpPr>
            <a:spLocks noGrp="1"/>
          </p:cNvSpPr>
          <p:nvPr>
            <p:ph type="body" sz="quarter" idx="21" hasCustomPrompt="1"/>
          </p:nvPr>
        </p:nvSpPr>
        <p:spPr>
          <a:xfrm>
            <a:off x="6807356" y="3507152"/>
            <a:ext cx="4922334" cy="953886"/>
          </a:xfrm>
          <a:prstGeom prst="rect">
            <a:avLst/>
          </a:prstGeom>
        </p:spPr>
        <p:txBody>
          <a:bodyPr>
            <a:spAutoFit/>
          </a:bodyPr>
          <a:lstStyle>
            <a:lvl1pPr>
              <a:defRPr lang="en-US" sz="1400" b="0" kern="1200" baseline="0" dirty="0" smtClean="0">
                <a:solidFill>
                  <a:schemeClr val="bg2"/>
                </a:solidFill>
                <a:latin typeface="BNPP Sans Light" panose="02000503020000020004" pitchFamily="2" charset="0"/>
                <a:ea typeface="+mn-ea"/>
                <a:cs typeface="+mn-cs"/>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Integer </a:t>
            </a:r>
            <a:r>
              <a:rPr lang="en-US" err="1"/>
              <a:t>consequat</a:t>
            </a:r>
            <a:r>
              <a:rPr lang="en-US"/>
              <a:t>, </a:t>
            </a:r>
            <a:r>
              <a:rPr lang="en-US" err="1"/>
              <a:t>nibh</a:t>
            </a:r>
            <a:r>
              <a:rPr lang="en-US"/>
              <a:t> a </a:t>
            </a:r>
            <a:r>
              <a:rPr lang="en-US" err="1"/>
              <a:t>nibus</a:t>
            </a:r>
            <a:r>
              <a:rPr lang="en-US"/>
              <a:t> </a:t>
            </a:r>
            <a:r>
              <a:rPr lang="en-US" err="1"/>
              <a:t>vestibulum</a:t>
            </a:r>
            <a:r>
              <a:rPr lang="en-US"/>
              <a:t>, </a:t>
            </a:r>
            <a:r>
              <a:rPr lang="en-US" err="1"/>
              <a:t>eros</a:t>
            </a:r>
            <a:r>
              <a:rPr lang="en-US"/>
              <a:t> ipsum </a:t>
            </a:r>
            <a:r>
              <a:rPr lang="en-US" err="1"/>
              <a:t>efcitur</a:t>
            </a:r>
            <a:r>
              <a:rPr lang="en-US"/>
              <a:t> quam, </a:t>
            </a:r>
            <a:r>
              <a:rPr lang="en-US" err="1"/>
              <a:t>ut</a:t>
            </a:r>
            <a:r>
              <a:rPr lang="en-US"/>
              <a:t> </a:t>
            </a:r>
            <a:r>
              <a:rPr lang="en-US" err="1"/>
              <a:t>placerat</a:t>
            </a:r>
            <a:r>
              <a:rPr lang="en-US"/>
              <a:t>. </a:t>
            </a:r>
            <a:r>
              <a:rPr lang="en-US" err="1"/>
              <a:t>Sed</a:t>
            </a:r>
            <a:r>
              <a:rPr lang="en-US"/>
              <a:t> </a:t>
            </a:r>
            <a:r>
              <a:rPr lang="en-US" err="1"/>
              <a:t>diam</a:t>
            </a:r>
            <a:r>
              <a:rPr lang="en-US"/>
              <a:t> </a:t>
            </a:r>
            <a:r>
              <a:rPr lang="en-US" err="1"/>
              <a:t>nonummy</a:t>
            </a:r>
            <a:r>
              <a:rPr lang="en-US"/>
              <a:t> magna </a:t>
            </a:r>
            <a:r>
              <a:rPr lang="en-US" err="1"/>
              <a:t>aliquam</a:t>
            </a:r>
            <a:r>
              <a:rPr lang="en-US"/>
              <a:t> </a:t>
            </a:r>
            <a:r>
              <a:rPr lang="en-US" err="1"/>
              <a:t>erat</a:t>
            </a:r>
            <a:r>
              <a:rPr lang="en-US"/>
              <a:t> .</a:t>
            </a:r>
          </a:p>
        </p:txBody>
      </p:sp>
      <p:sp>
        <p:nvSpPr>
          <p:cNvPr id="33" name="Text Placeholder 21"/>
          <p:cNvSpPr>
            <a:spLocks noGrp="1"/>
          </p:cNvSpPr>
          <p:nvPr>
            <p:ph type="body" sz="quarter" idx="22" hasCustomPrompt="1"/>
          </p:nvPr>
        </p:nvSpPr>
        <p:spPr>
          <a:xfrm>
            <a:off x="6807356" y="4893114"/>
            <a:ext cx="4922334" cy="953886"/>
          </a:xfrm>
          <a:prstGeom prst="rect">
            <a:avLst/>
          </a:prstGeom>
        </p:spPr>
        <p:txBody>
          <a:bodyPr>
            <a:spAutoFit/>
          </a:bodyPr>
          <a:lstStyle>
            <a:lvl1pPr>
              <a:defRPr lang="en-US" sz="1400" b="0" kern="1200" baseline="0" dirty="0" smtClean="0">
                <a:solidFill>
                  <a:schemeClr val="bg2"/>
                </a:solidFill>
                <a:latin typeface="BNPP Sans Light" panose="02000503020000020004" pitchFamily="2" charset="0"/>
                <a:ea typeface="+mn-ea"/>
                <a:cs typeface="+mn-cs"/>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Integer </a:t>
            </a:r>
            <a:r>
              <a:rPr lang="en-US" err="1"/>
              <a:t>consequat</a:t>
            </a:r>
            <a:r>
              <a:rPr lang="en-US"/>
              <a:t>, </a:t>
            </a:r>
            <a:r>
              <a:rPr lang="en-US" err="1"/>
              <a:t>nibh</a:t>
            </a:r>
            <a:r>
              <a:rPr lang="en-US"/>
              <a:t> a </a:t>
            </a:r>
            <a:r>
              <a:rPr lang="en-US" err="1"/>
              <a:t>nibus</a:t>
            </a:r>
            <a:r>
              <a:rPr lang="en-US"/>
              <a:t> </a:t>
            </a:r>
            <a:r>
              <a:rPr lang="en-US" err="1"/>
              <a:t>vestibulum</a:t>
            </a:r>
            <a:r>
              <a:rPr lang="en-US"/>
              <a:t>, </a:t>
            </a:r>
            <a:r>
              <a:rPr lang="en-US" err="1"/>
              <a:t>eros</a:t>
            </a:r>
            <a:r>
              <a:rPr lang="en-US"/>
              <a:t> ipsum </a:t>
            </a:r>
            <a:r>
              <a:rPr lang="en-US" err="1"/>
              <a:t>efcitur</a:t>
            </a:r>
            <a:r>
              <a:rPr lang="en-US"/>
              <a:t> quam, </a:t>
            </a:r>
            <a:r>
              <a:rPr lang="en-US" err="1"/>
              <a:t>ut</a:t>
            </a:r>
            <a:r>
              <a:rPr lang="en-US"/>
              <a:t> </a:t>
            </a:r>
            <a:r>
              <a:rPr lang="en-US" err="1"/>
              <a:t>placerat</a:t>
            </a:r>
            <a:r>
              <a:rPr lang="en-US"/>
              <a:t>. </a:t>
            </a:r>
            <a:r>
              <a:rPr lang="en-US" err="1"/>
              <a:t>Sed</a:t>
            </a:r>
            <a:r>
              <a:rPr lang="en-US"/>
              <a:t> </a:t>
            </a:r>
            <a:r>
              <a:rPr lang="en-US" err="1"/>
              <a:t>diam</a:t>
            </a:r>
            <a:r>
              <a:rPr lang="en-US"/>
              <a:t> </a:t>
            </a:r>
            <a:r>
              <a:rPr lang="en-US" err="1"/>
              <a:t>nonummy</a:t>
            </a:r>
            <a:r>
              <a:rPr lang="en-US"/>
              <a:t> magna </a:t>
            </a:r>
            <a:r>
              <a:rPr lang="en-US" err="1"/>
              <a:t>aliquam</a:t>
            </a:r>
            <a:r>
              <a:rPr lang="en-US"/>
              <a:t> </a:t>
            </a:r>
            <a:r>
              <a:rPr lang="en-US" err="1"/>
              <a:t>erat</a:t>
            </a:r>
            <a:r>
              <a:rPr lang="en-US"/>
              <a:t> .</a:t>
            </a:r>
          </a:p>
        </p:txBody>
      </p:sp>
      <p:sp>
        <p:nvSpPr>
          <p:cNvPr id="34" name="Text Placeholder 21"/>
          <p:cNvSpPr>
            <a:spLocks noGrp="1"/>
          </p:cNvSpPr>
          <p:nvPr>
            <p:ph type="body" sz="quarter" idx="23" hasCustomPrompt="1"/>
          </p:nvPr>
        </p:nvSpPr>
        <p:spPr>
          <a:xfrm>
            <a:off x="6807356" y="3135733"/>
            <a:ext cx="1871196" cy="363775"/>
          </a:xfrm>
          <a:prstGeom prst="rect">
            <a:avLst/>
          </a:prstGeom>
        </p:spPr>
        <p:txBody>
          <a:bodyPr/>
          <a:lstStyle>
            <a:lvl1pPr>
              <a:defRPr lang="en-US" sz="1800" b="1" kern="1200" baseline="0" dirty="0" smtClean="0">
                <a:solidFill>
                  <a:schemeClr val="accent2"/>
                </a:solidFill>
                <a:latin typeface="BNPPSans-Bold" panose="02000000000000000000" pitchFamily="2" charset="0"/>
                <a:ea typeface="+mn-ea"/>
                <a:cs typeface="+mn-cs"/>
              </a:defRPr>
            </a:lvl1pPr>
          </a:lstStyle>
          <a:p>
            <a:pPr lvl="0"/>
            <a:r>
              <a:rPr lang="en-US" err="1"/>
              <a:t>Titre</a:t>
            </a:r>
            <a:r>
              <a:rPr lang="en-US"/>
              <a:t> </a:t>
            </a:r>
            <a:r>
              <a:rPr lang="en-US" err="1"/>
              <a:t>niveau</a:t>
            </a:r>
            <a:r>
              <a:rPr lang="en-US"/>
              <a:t> 2</a:t>
            </a:r>
          </a:p>
        </p:txBody>
      </p:sp>
      <p:sp>
        <p:nvSpPr>
          <p:cNvPr id="35" name="Text Placeholder 21"/>
          <p:cNvSpPr>
            <a:spLocks noGrp="1"/>
          </p:cNvSpPr>
          <p:nvPr>
            <p:ph type="body" sz="quarter" idx="24" hasCustomPrompt="1"/>
          </p:nvPr>
        </p:nvSpPr>
        <p:spPr>
          <a:xfrm>
            <a:off x="6807356" y="4561488"/>
            <a:ext cx="1871196" cy="363775"/>
          </a:xfrm>
          <a:prstGeom prst="rect">
            <a:avLst/>
          </a:prstGeom>
        </p:spPr>
        <p:txBody>
          <a:bodyPr/>
          <a:lstStyle>
            <a:lvl1pPr>
              <a:defRPr lang="en-US" sz="1800" b="1" kern="1200" baseline="0" dirty="0" smtClean="0">
                <a:solidFill>
                  <a:schemeClr val="accent1"/>
                </a:solidFill>
                <a:latin typeface="BNPPSans-Bold" panose="02000000000000000000" pitchFamily="2" charset="0"/>
                <a:ea typeface="+mn-ea"/>
                <a:cs typeface="+mn-cs"/>
              </a:defRPr>
            </a:lvl1pPr>
          </a:lstStyle>
          <a:p>
            <a:pPr lvl="0"/>
            <a:r>
              <a:rPr lang="en-US" err="1"/>
              <a:t>Titre</a:t>
            </a:r>
            <a:r>
              <a:rPr lang="en-US"/>
              <a:t> </a:t>
            </a:r>
            <a:r>
              <a:rPr lang="en-US" err="1"/>
              <a:t>niveau</a:t>
            </a:r>
            <a:r>
              <a:rPr lang="en-US"/>
              <a:t> 2</a:t>
            </a:r>
          </a:p>
        </p:txBody>
      </p:sp>
    </p:spTree>
    <p:extLst>
      <p:ext uri="{BB962C8B-B14F-4D97-AF65-F5344CB8AC3E}">
        <p14:creationId xmlns:p14="http://schemas.microsoft.com/office/powerpoint/2010/main" val="2091464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Footer ">
    <p:spTree>
      <p:nvGrpSpPr>
        <p:cNvPr id="1" name=""/>
        <p:cNvGrpSpPr/>
        <p:nvPr/>
      </p:nvGrpSpPr>
      <p:grpSpPr>
        <a:xfrm>
          <a:off x="0" y="0"/>
          <a:ext cx="0" cy="0"/>
          <a:chOff x="0" y="0"/>
          <a:chExt cx="0" cy="0"/>
        </a:xfrm>
      </p:grpSpPr>
      <p:sp>
        <p:nvSpPr>
          <p:cNvPr id="15" name="Espace réservé pour une image  15"/>
          <p:cNvSpPr>
            <a:spLocks noGrp="1"/>
          </p:cNvSpPr>
          <p:nvPr>
            <p:ph type="pic" sz="quarter" idx="13"/>
          </p:nvPr>
        </p:nvSpPr>
        <p:spPr>
          <a:xfrm>
            <a:off x="0" y="890382"/>
            <a:ext cx="12192000" cy="1458574"/>
          </a:xfrm>
          <a:prstGeom prst="rect">
            <a:avLst/>
          </a:prstGeom>
        </p:spPr>
        <p:txBody>
          <a:bodyPr/>
          <a:lstStyle/>
          <a:p>
            <a:endParaRPr lang="fr-FR"/>
          </a:p>
        </p:txBody>
      </p:sp>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ous-titre 2"/>
          <p:cNvSpPr>
            <a:spLocks noGrp="1"/>
          </p:cNvSpPr>
          <p:nvPr>
            <p:ph type="subTitle" idx="1" hasCustomPrompt="1"/>
          </p:nvPr>
        </p:nvSpPr>
        <p:spPr>
          <a:xfrm>
            <a:off x="456847" y="279561"/>
            <a:ext cx="11384470" cy="432000"/>
          </a:xfrm>
          <a:prstGeom prst="rect">
            <a:avLst/>
          </a:prstGeom>
        </p:spPr>
        <p:txBody>
          <a:bodyPr lIns="0" anchor="ctr">
            <a:noAutofit/>
          </a:bodyPr>
          <a:lstStyle>
            <a:lvl1pPr marL="0" indent="0" algn="l">
              <a:buNone/>
              <a:defRPr lang="en-GB" sz="3599" b="0" i="0" u="none" strike="noStrike" kern="1200" baseline="0" noProof="0" dirty="0">
                <a:solidFill>
                  <a:srgbClr val="00925A"/>
                </a:solidFill>
                <a:latin typeface="BNPPSansCondensed" panose="02000000000000000000" pitchFamily="2" charset="0"/>
                <a:ea typeface="+mn-ea"/>
                <a:cs typeface="+mn-cs"/>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INSERT TITLE</a:t>
            </a:r>
          </a:p>
        </p:txBody>
      </p:sp>
      <p:sp>
        <p:nvSpPr>
          <p:cNvPr id="9"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10"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B6AC4608-3F2E-4DBC-A5E2-D2955391EDA0}" type="datetime1">
              <a:rPr lang="fr-FR" smtClean="0">
                <a:solidFill>
                  <a:srgbClr val="000000"/>
                </a:solidFill>
              </a:rPr>
              <a:pPr defTabSz="1211636">
                <a:defRPr/>
              </a:pPr>
              <a:t>05/07/2022</a:t>
            </a:fld>
            <a:endParaRPr lang="en-GB">
              <a:solidFill>
                <a:srgbClr val="000000"/>
              </a:solidFill>
            </a:endParaRPr>
          </a:p>
        </p:txBody>
      </p:sp>
      <p:sp>
        <p:nvSpPr>
          <p:cNvPr id="11"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cxnSp>
        <p:nvCxnSpPr>
          <p:cNvPr id="12" name="Connecteur droit 14"/>
          <p:cNvCxnSpPr/>
          <p:nvPr userDrawn="1"/>
        </p:nvCxnSpPr>
        <p:spPr>
          <a:xfrm>
            <a:off x="456772" y="89032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456772" y="1845191"/>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
        <p:nvSpPr>
          <p:cNvPr id="13" name="ZoneTexte 12"/>
          <p:cNvSpPr txBox="1"/>
          <p:nvPr userDrawn="1"/>
        </p:nvSpPr>
        <p:spPr>
          <a:xfrm>
            <a:off x="610050" y="1997556"/>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Tree>
    <p:extLst>
      <p:ext uri="{BB962C8B-B14F-4D97-AF65-F5344CB8AC3E}">
        <p14:creationId xmlns:p14="http://schemas.microsoft.com/office/powerpoint/2010/main" val="1994602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Footer ">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ous-titre 2"/>
          <p:cNvSpPr>
            <a:spLocks noGrp="1"/>
          </p:cNvSpPr>
          <p:nvPr>
            <p:ph type="subTitle" idx="1" hasCustomPrompt="1"/>
          </p:nvPr>
        </p:nvSpPr>
        <p:spPr>
          <a:xfrm>
            <a:off x="456847" y="279561"/>
            <a:ext cx="11384470" cy="432000"/>
          </a:xfrm>
          <a:prstGeom prst="rect">
            <a:avLst/>
          </a:prstGeom>
        </p:spPr>
        <p:txBody>
          <a:bodyPr lIns="0" anchor="ctr">
            <a:noAutofit/>
          </a:bodyPr>
          <a:lstStyle>
            <a:lvl1pPr marL="0" indent="0" algn="l">
              <a:buNone/>
              <a:defRPr lang="en-GB" sz="3599" b="0" i="0" u="none" strike="noStrike" kern="1200" baseline="0" noProof="0" dirty="0">
                <a:solidFill>
                  <a:srgbClr val="00925A"/>
                </a:solidFill>
                <a:latin typeface="BNPPSansCondensed" panose="02000000000000000000" pitchFamily="2" charset="0"/>
                <a:ea typeface="+mn-ea"/>
                <a:cs typeface="+mn-cs"/>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INSERT TITLE</a:t>
            </a:r>
          </a:p>
        </p:txBody>
      </p:sp>
      <p:sp>
        <p:nvSpPr>
          <p:cNvPr id="9"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10"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7D884AEF-30D9-4004-BBC5-D27A14DF5CD0}" type="datetime1">
              <a:rPr lang="fr-FR" smtClean="0">
                <a:solidFill>
                  <a:srgbClr val="000000"/>
                </a:solidFill>
              </a:rPr>
              <a:pPr defTabSz="1211636">
                <a:defRPr/>
              </a:pPr>
              <a:t>05/07/2022</a:t>
            </a:fld>
            <a:endParaRPr lang="en-GB">
              <a:solidFill>
                <a:srgbClr val="000000"/>
              </a:solidFill>
            </a:endParaRPr>
          </a:p>
        </p:txBody>
      </p:sp>
      <p:sp>
        <p:nvSpPr>
          <p:cNvPr id="11"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cxnSp>
        <p:nvCxnSpPr>
          <p:cNvPr id="12" name="Connecteur droit 14"/>
          <p:cNvCxnSpPr/>
          <p:nvPr userDrawn="1"/>
        </p:nvCxnSpPr>
        <p:spPr>
          <a:xfrm>
            <a:off x="456772" y="89032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456772" y="1845191"/>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
        <p:nvSpPr>
          <p:cNvPr id="13" name="ZoneTexte 12"/>
          <p:cNvSpPr txBox="1"/>
          <p:nvPr userDrawn="1"/>
        </p:nvSpPr>
        <p:spPr>
          <a:xfrm>
            <a:off x="610050" y="1997556"/>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
        <p:nvSpPr>
          <p:cNvPr id="14" name="Rectangle 13"/>
          <p:cNvSpPr/>
          <p:nvPr userDrawn="1"/>
        </p:nvSpPr>
        <p:spPr>
          <a:xfrm>
            <a:off x="6129142" y="1928125"/>
            <a:ext cx="6082850" cy="251941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BNPP Sans Light"/>
              <a:ea typeface="+mn-ea"/>
              <a:cs typeface="+mn-cs"/>
            </a:endParaRPr>
          </a:p>
        </p:txBody>
      </p:sp>
      <p:sp>
        <p:nvSpPr>
          <p:cNvPr id="15" name="Espace réservé pour une image  15"/>
          <p:cNvSpPr>
            <a:spLocks noGrp="1"/>
          </p:cNvSpPr>
          <p:nvPr>
            <p:ph type="pic" sz="quarter" idx="13"/>
          </p:nvPr>
        </p:nvSpPr>
        <p:spPr>
          <a:xfrm>
            <a:off x="1" y="890382"/>
            <a:ext cx="6129530" cy="1458574"/>
          </a:xfrm>
          <a:prstGeom prst="rect">
            <a:avLst/>
          </a:prstGeom>
        </p:spPr>
        <p:txBody>
          <a:bodyPr/>
          <a:lstStyle/>
          <a:p>
            <a:endParaRPr lang="fr-FR"/>
          </a:p>
        </p:txBody>
      </p:sp>
      <p:sp>
        <p:nvSpPr>
          <p:cNvPr id="16" name="Espace réservé pour une image  17"/>
          <p:cNvSpPr>
            <a:spLocks noGrp="1"/>
          </p:cNvSpPr>
          <p:nvPr>
            <p:ph type="pic" sz="quarter" idx="14"/>
          </p:nvPr>
        </p:nvSpPr>
        <p:spPr>
          <a:xfrm>
            <a:off x="6129530" y="890930"/>
            <a:ext cx="6059277" cy="1458026"/>
          </a:xfrm>
          <a:prstGeom prst="rect">
            <a:avLst/>
          </a:prstGeom>
        </p:spPr>
        <p:txBody>
          <a:bodyPr/>
          <a:lstStyle/>
          <a:p>
            <a:endParaRPr lang="fr-FR"/>
          </a:p>
        </p:txBody>
      </p:sp>
      <p:sp>
        <p:nvSpPr>
          <p:cNvPr id="7" name="Espace réservé du texte 6"/>
          <p:cNvSpPr>
            <a:spLocks noGrp="1"/>
          </p:cNvSpPr>
          <p:nvPr>
            <p:ph type="body" sz="quarter" idx="21"/>
          </p:nvPr>
        </p:nvSpPr>
        <p:spPr>
          <a:xfrm>
            <a:off x="-2962" y="2349337"/>
            <a:ext cx="6132103" cy="1676994"/>
          </a:xfrm>
          <a:prstGeom prst="rect">
            <a:avLst/>
          </a:prstGeom>
        </p:spPr>
        <p:txBody>
          <a:bodyPr wrap="square">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du texte 6"/>
          <p:cNvSpPr>
            <a:spLocks noGrp="1"/>
          </p:cNvSpPr>
          <p:nvPr>
            <p:ph type="body" sz="quarter" idx="22"/>
          </p:nvPr>
        </p:nvSpPr>
        <p:spPr>
          <a:xfrm>
            <a:off x="6126958" y="2349337"/>
            <a:ext cx="6065043" cy="1676994"/>
          </a:xfrm>
          <a:prstGeom prst="rect">
            <a:avLst/>
          </a:prstGeom>
        </p:spPr>
        <p:txBody>
          <a:bodyPr wrap="square">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19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Footer ">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ous-titre 2"/>
          <p:cNvSpPr>
            <a:spLocks noGrp="1"/>
          </p:cNvSpPr>
          <p:nvPr>
            <p:ph type="subTitle" idx="1" hasCustomPrompt="1"/>
          </p:nvPr>
        </p:nvSpPr>
        <p:spPr>
          <a:xfrm>
            <a:off x="456847" y="279561"/>
            <a:ext cx="11384470" cy="432000"/>
          </a:xfrm>
          <a:prstGeom prst="rect">
            <a:avLst/>
          </a:prstGeom>
        </p:spPr>
        <p:txBody>
          <a:bodyPr lIns="0" anchor="ctr">
            <a:noAutofit/>
          </a:bodyPr>
          <a:lstStyle>
            <a:lvl1pPr marL="0" indent="0" algn="l">
              <a:buNone/>
              <a:defRPr lang="en-GB" sz="3599" b="0" i="0" u="none" strike="noStrike" kern="1200" baseline="0" noProof="0" dirty="0">
                <a:solidFill>
                  <a:srgbClr val="00925A"/>
                </a:solidFill>
                <a:latin typeface="BNPPSansCondensed" panose="02000000000000000000" pitchFamily="2" charset="0"/>
                <a:ea typeface="+mn-ea"/>
                <a:cs typeface="+mn-cs"/>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INSERT TITLE</a:t>
            </a:r>
          </a:p>
        </p:txBody>
      </p:sp>
      <p:sp>
        <p:nvSpPr>
          <p:cNvPr id="9"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10"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966253B4-EE54-4073-8893-8D2A10F3F044}" type="datetime1">
              <a:rPr lang="fr-FR" smtClean="0">
                <a:solidFill>
                  <a:srgbClr val="000000"/>
                </a:solidFill>
              </a:rPr>
              <a:pPr defTabSz="1211636">
                <a:defRPr/>
              </a:pPr>
              <a:t>05/07/2022</a:t>
            </a:fld>
            <a:endParaRPr lang="en-GB">
              <a:solidFill>
                <a:srgbClr val="000000"/>
              </a:solidFill>
            </a:endParaRPr>
          </a:p>
        </p:txBody>
      </p:sp>
      <p:sp>
        <p:nvSpPr>
          <p:cNvPr id="11"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cxnSp>
        <p:nvCxnSpPr>
          <p:cNvPr id="12" name="Connecteur droit 14"/>
          <p:cNvCxnSpPr/>
          <p:nvPr userDrawn="1"/>
        </p:nvCxnSpPr>
        <p:spPr>
          <a:xfrm>
            <a:off x="456772" y="89032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456772" y="1845191"/>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
        <p:nvSpPr>
          <p:cNvPr id="13" name="ZoneTexte 12"/>
          <p:cNvSpPr txBox="1"/>
          <p:nvPr userDrawn="1"/>
        </p:nvSpPr>
        <p:spPr>
          <a:xfrm>
            <a:off x="610050" y="1997556"/>
            <a:ext cx="1655967" cy="935887"/>
          </a:xfrm>
          <a:prstGeom prst="rect">
            <a:avLst/>
          </a:prstGeom>
          <a:noFill/>
        </p:spPr>
        <p:txBody>
          <a:bodyPr wrap="square" rtlCol="0">
            <a:normAutofit fontScale="92500" lnSpcReduction="10000"/>
          </a:bodyPr>
          <a:lstStyle/>
          <a:p>
            <a:pPr marL="0" marR="0" lvl="0" indent="0" algn="l" defTabSz="1085198" rtl="0" eaLnBrk="1" fontAlgn="auto" latinLnBrk="0" hangingPunct="1">
              <a:lnSpc>
                <a:spcPct val="100000"/>
              </a:lnSpc>
              <a:spcBef>
                <a:spcPts val="0"/>
              </a:spcBef>
              <a:spcAft>
                <a:spcPts val="0"/>
              </a:spcAft>
              <a:buClrTx/>
              <a:buSzTx/>
              <a:buFontTx/>
              <a:buNone/>
              <a:tabLst/>
              <a:defRPr/>
            </a:pPr>
            <a:endParaRPr kumimoji="0" lang="fr-FR" sz="6599" b="0" i="0" u="none" strike="noStrike" kern="1200" cap="none" spc="0" normalizeH="0" baseline="0" noProof="0">
              <a:ln>
                <a:noFill/>
              </a:ln>
              <a:solidFill>
                <a:srgbClr val="000000"/>
              </a:solidFill>
              <a:effectLst/>
              <a:uLnTx/>
              <a:uFillTx/>
              <a:latin typeface="BNPP Sans Condensed ExtraBold" pitchFamily="50" charset="0"/>
              <a:ea typeface="+mn-ea"/>
              <a:cs typeface="Arial"/>
            </a:endParaRPr>
          </a:p>
        </p:txBody>
      </p:sp>
      <p:sp>
        <p:nvSpPr>
          <p:cNvPr id="7" name="Espace réservé pour une image  6"/>
          <p:cNvSpPr>
            <a:spLocks noGrp="1"/>
          </p:cNvSpPr>
          <p:nvPr>
            <p:ph type="pic" sz="quarter" idx="10"/>
          </p:nvPr>
        </p:nvSpPr>
        <p:spPr>
          <a:xfrm>
            <a:off x="0" y="890382"/>
            <a:ext cx="12192000" cy="1574435"/>
          </a:xfrm>
          <a:prstGeom prst="rect">
            <a:avLst/>
          </a:prstGeom>
        </p:spPr>
        <p:txBody>
          <a:bodyPr/>
          <a:lstStyle/>
          <a:p>
            <a:endParaRPr lang="fr-FR"/>
          </a:p>
        </p:txBody>
      </p:sp>
      <p:sp>
        <p:nvSpPr>
          <p:cNvPr id="15" name="Espace réservé du texte 14"/>
          <p:cNvSpPr>
            <a:spLocks noGrp="1"/>
          </p:cNvSpPr>
          <p:nvPr>
            <p:ph type="body" sz="quarter" idx="11"/>
          </p:nvPr>
        </p:nvSpPr>
        <p:spPr>
          <a:xfrm>
            <a:off x="456772" y="2464817"/>
            <a:ext cx="11280001" cy="363770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96597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ictures">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ous-titre 2"/>
          <p:cNvSpPr>
            <a:spLocks noGrp="1"/>
          </p:cNvSpPr>
          <p:nvPr>
            <p:ph type="subTitle" idx="1" hasCustomPrompt="1"/>
          </p:nvPr>
        </p:nvSpPr>
        <p:spPr>
          <a:xfrm>
            <a:off x="456847" y="279561"/>
            <a:ext cx="11384470" cy="432000"/>
          </a:xfrm>
          <a:prstGeom prst="rect">
            <a:avLst/>
          </a:prstGeom>
        </p:spPr>
        <p:txBody>
          <a:bodyPr lIns="0" anchor="ctr">
            <a:noAutofit/>
          </a:bodyPr>
          <a:lstStyle>
            <a:lvl1pPr marL="0" indent="0" algn="l">
              <a:buNone/>
              <a:defRPr lang="en-GB" sz="3599" b="0" i="0" u="none" strike="noStrike" kern="1200" baseline="0" noProof="0" dirty="0">
                <a:solidFill>
                  <a:srgbClr val="00925A"/>
                </a:solidFill>
                <a:latin typeface="BNPPSansCondensed" panose="02000000000000000000" pitchFamily="2" charset="0"/>
                <a:ea typeface="+mn-ea"/>
                <a:cs typeface="+mn-cs"/>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INSERT TITLE</a:t>
            </a:r>
          </a:p>
        </p:txBody>
      </p:sp>
      <p:sp>
        <p:nvSpPr>
          <p:cNvPr id="9"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10"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DEA008C0-D091-4687-AC19-527E31F383F4}" type="datetime1">
              <a:rPr lang="fr-FR" smtClean="0">
                <a:solidFill>
                  <a:srgbClr val="000000"/>
                </a:solidFill>
              </a:rPr>
              <a:pPr defTabSz="1211636">
                <a:defRPr/>
              </a:pPr>
              <a:t>05/07/2022</a:t>
            </a:fld>
            <a:endParaRPr lang="en-GB">
              <a:solidFill>
                <a:srgbClr val="000000"/>
              </a:solidFill>
            </a:endParaRPr>
          </a:p>
        </p:txBody>
      </p:sp>
      <p:sp>
        <p:nvSpPr>
          <p:cNvPr id="11"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cxnSp>
        <p:nvCxnSpPr>
          <p:cNvPr id="12" name="Connecteur droit 14"/>
          <p:cNvCxnSpPr/>
          <p:nvPr userDrawn="1"/>
        </p:nvCxnSpPr>
        <p:spPr>
          <a:xfrm>
            <a:off x="456772" y="89032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812944" y="1557225"/>
            <a:ext cx="1104721" cy="1098138"/>
          </a:xfrm>
          <a:prstGeom prst="ellipse">
            <a:avLst/>
          </a:prstGeom>
          <a:solidFill>
            <a:schemeClr val="bg1">
              <a:lumMod val="95000"/>
            </a:schemeClr>
          </a:solidFill>
        </p:spPr>
        <p:txBody>
          <a:bodyPr/>
          <a:lstStyle>
            <a:lvl1pPr>
              <a:defRPr sz="1050"/>
            </a:lvl1pPr>
          </a:lstStyle>
          <a:p>
            <a:endParaRPr lang="en-GB"/>
          </a:p>
        </p:txBody>
      </p:sp>
      <p:sp>
        <p:nvSpPr>
          <p:cNvPr id="13" name="Picture Placeholder 5"/>
          <p:cNvSpPr>
            <a:spLocks noGrp="1"/>
          </p:cNvSpPr>
          <p:nvPr>
            <p:ph type="pic" sz="quarter" idx="11"/>
          </p:nvPr>
        </p:nvSpPr>
        <p:spPr>
          <a:xfrm>
            <a:off x="2684311" y="1557225"/>
            <a:ext cx="1104721" cy="1098138"/>
          </a:xfrm>
          <a:prstGeom prst="ellipse">
            <a:avLst/>
          </a:prstGeom>
          <a:solidFill>
            <a:schemeClr val="bg1">
              <a:lumMod val="95000"/>
            </a:schemeClr>
          </a:solidFill>
        </p:spPr>
        <p:txBody>
          <a:bodyPr/>
          <a:lstStyle>
            <a:lvl1pPr>
              <a:defRPr sz="1050"/>
            </a:lvl1pPr>
          </a:lstStyle>
          <a:p>
            <a:endParaRPr lang="en-GB"/>
          </a:p>
        </p:txBody>
      </p:sp>
      <p:sp>
        <p:nvSpPr>
          <p:cNvPr id="14" name="Picture Placeholder 5"/>
          <p:cNvSpPr>
            <a:spLocks noGrp="1"/>
          </p:cNvSpPr>
          <p:nvPr>
            <p:ph type="pic" sz="quarter" idx="12"/>
          </p:nvPr>
        </p:nvSpPr>
        <p:spPr>
          <a:xfrm>
            <a:off x="4555678" y="1557225"/>
            <a:ext cx="1104721" cy="1098138"/>
          </a:xfrm>
          <a:prstGeom prst="ellipse">
            <a:avLst/>
          </a:prstGeom>
          <a:solidFill>
            <a:schemeClr val="bg1">
              <a:lumMod val="95000"/>
            </a:schemeClr>
          </a:solidFill>
        </p:spPr>
        <p:txBody>
          <a:bodyPr/>
          <a:lstStyle>
            <a:lvl1pPr>
              <a:defRPr sz="1050"/>
            </a:lvl1pPr>
          </a:lstStyle>
          <a:p>
            <a:endParaRPr lang="en-GB"/>
          </a:p>
        </p:txBody>
      </p:sp>
      <p:sp>
        <p:nvSpPr>
          <p:cNvPr id="15" name="Picture Placeholder 5"/>
          <p:cNvSpPr>
            <a:spLocks noGrp="1"/>
          </p:cNvSpPr>
          <p:nvPr>
            <p:ph type="pic" sz="quarter" idx="13"/>
          </p:nvPr>
        </p:nvSpPr>
        <p:spPr>
          <a:xfrm>
            <a:off x="6427046" y="1557225"/>
            <a:ext cx="1104721" cy="1098138"/>
          </a:xfrm>
          <a:prstGeom prst="ellipse">
            <a:avLst/>
          </a:prstGeom>
          <a:solidFill>
            <a:schemeClr val="bg1">
              <a:lumMod val="95000"/>
            </a:schemeClr>
          </a:solidFill>
        </p:spPr>
        <p:txBody>
          <a:bodyPr/>
          <a:lstStyle>
            <a:lvl1pPr>
              <a:defRPr sz="1050"/>
            </a:lvl1pPr>
          </a:lstStyle>
          <a:p>
            <a:endParaRPr lang="en-GB"/>
          </a:p>
        </p:txBody>
      </p:sp>
      <p:sp>
        <p:nvSpPr>
          <p:cNvPr id="16" name="Picture Placeholder 5"/>
          <p:cNvSpPr>
            <a:spLocks noGrp="1"/>
          </p:cNvSpPr>
          <p:nvPr>
            <p:ph type="pic" sz="quarter" idx="14"/>
          </p:nvPr>
        </p:nvSpPr>
        <p:spPr>
          <a:xfrm>
            <a:off x="8298413" y="1557225"/>
            <a:ext cx="1104721" cy="1098138"/>
          </a:xfrm>
          <a:prstGeom prst="ellipse">
            <a:avLst/>
          </a:prstGeom>
          <a:solidFill>
            <a:schemeClr val="bg1">
              <a:lumMod val="95000"/>
            </a:schemeClr>
          </a:solidFill>
        </p:spPr>
        <p:txBody>
          <a:bodyPr/>
          <a:lstStyle>
            <a:lvl1pPr>
              <a:defRPr sz="1050"/>
            </a:lvl1pPr>
          </a:lstStyle>
          <a:p>
            <a:endParaRPr lang="en-GB"/>
          </a:p>
        </p:txBody>
      </p:sp>
      <p:sp>
        <p:nvSpPr>
          <p:cNvPr id="17" name="Picture Placeholder 5"/>
          <p:cNvSpPr>
            <a:spLocks noGrp="1"/>
          </p:cNvSpPr>
          <p:nvPr>
            <p:ph type="pic" sz="quarter" idx="15"/>
          </p:nvPr>
        </p:nvSpPr>
        <p:spPr>
          <a:xfrm>
            <a:off x="10169780" y="1557225"/>
            <a:ext cx="1104721" cy="1098138"/>
          </a:xfrm>
          <a:prstGeom prst="ellipse">
            <a:avLst/>
          </a:prstGeom>
          <a:solidFill>
            <a:schemeClr val="bg1">
              <a:lumMod val="95000"/>
            </a:schemeClr>
          </a:solidFill>
        </p:spPr>
        <p:txBody>
          <a:bodyPr/>
          <a:lstStyle>
            <a:lvl1pPr>
              <a:defRPr sz="1050"/>
            </a:lvl1pPr>
          </a:lstStyle>
          <a:p>
            <a:endParaRPr lang="en-GB"/>
          </a:p>
        </p:txBody>
      </p:sp>
    </p:spTree>
    <p:extLst>
      <p:ext uri="{BB962C8B-B14F-4D97-AF65-F5344CB8AC3E}">
        <p14:creationId xmlns:p14="http://schemas.microsoft.com/office/powerpoint/2010/main" val="1216616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ous-titre 2"/>
          <p:cNvSpPr>
            <a:spLocks noGrp="1"/>
          </p:cNvSpPr>
          <p:nvPr>
            <p:ph type="subTitle" idx="1" hasCustomPrompt="1"/>
          </p:nvPr>
        </p:nvSpPr>
        <p:spPr>
          <a:xfrm>
            <a:off x="456847" y="279561"/>
            <a:ext cx="11384470" cy="432000"/>
          </a:xfrm>
          <a:prstGeom prst="rect">
            <a:avLst/>
          </a:prstGeom>
        </p:spPr>
        <p:txBody>
          <a:bodyPr lIns="0" anchor="ctr">
            <a:noAutofit/>
          </a:bodyPr>
          <a:lstStyle>
            <a:lvl1pPr marL="0" indent="0" algn="l">
              <a:buNone/>
              <a:defRPr lang="en-GB" sz="3599" b="0" i="0" u="none" strike="noStrike" kern="1200" baseline="0" noProof="0" dirty="0">
                <a:solidFill>
                  <a:srgbClr val="00925A"/>
                </a:solidFill>
                <a:latin typeface="BNPPSansCondensed" panose="02000000000000000000" pitchFamily="2" charset="0"/>
                <a:ea typeface="+mn-ea"/>
                <a:cs typeface="+mn-cs"/>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INSERT TITLE</a:t>
            </a:r>
          </a:p>
        </p:txBody>
      </p:sp>
      <p:sp>
        <p:nvSpPr>
          <p:cNvPr id="9"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10"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E7D80C3D-B92D-4DF2-8535-E1C9DF0427F3}" type="datetime1">
              <a:rPr lang="fr-FR" smtClean="0">
                <a:solidFill>
                  <a:srgbClr val="000000"/>
                </a:solidFill>
              </a:rPr>
              <a:pPr defTabSz="1211636">
                <a:defRPr/>
              </a:pPr>
              <a:t>05/07/2022</a:t>
            </a:fld>
            <a:endParaRPr lang="en-GB">
              <a:solidFill>
                <a:srgbClr val="000000"/>
              </a:solidFill>
            </a:endParaRPr>
          </a:p>
        </p:txBody>
      </p:sp>
      <p:sp>
        <p:nvSpPr>
          <p:cNvPr id="11"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cxnSp>
        <p:nvCxnSpPr>
          <p:cNvPr id="12" name="Connecteur droit 14"/>
          <p:cNvCxnSpPr/>
          <p:nvPr userDrawn="1"/>
        </p:nvCxnSpPr>
        <p:spPr>
          <a:xfrm>
            <a:off x="456772" y="89032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0" hasCustomPrompt="1"/>
          </p:nvPr>
        </p:nvSpPr>
        <p:spPr>
          <a:xfrm>
            <a:off x="6675384" y="890320"/>
            <a:ext cx="5516617" cy="5212205"/>
          </a:xfrm>
          <a:prstGeom prst="rect">
            <a:avLst/>
          </a:prstGeom>
        </p:spPr>
        <p:txBody>
          <a:bodyPr/>
          <a:lstStyle>
            <a:lvl1pPr>
              <a:defRPr/>
            </a:lvl1pPr>
          </a:lstStyle>
          <a:p>
            <a:r>
              <a:rPr lang="en-GB"/>
              <a:t>CLICK TO CHANGE PICTURE</a:t>
            </a:r>
          </a:p>
        </p:txBody>
      </p:sp>
    </p:spTree>
    <p:extLst>
      <p:ext uri="{BB962C8B-B14F-4D97-AF65-F5344CB8AC3E}">
        <p14:creationId xmlns:p14="http://schemas.microsoft.com/office/powerpoint/2010/main" val="402335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preserve="1" userDrawn="1">
  <p:cSld name="Deux contenus">
    <p:spTree>
      <p:nvGrpSpPr>
        <p:cNvPr id="1" name="Shape 33"/>
        <p:cNvGrpSpPr/>
        <p:nvPr/>
      </p:nvGrpSpPr>
      <p:grpSpPr>
        <a:xfrm>
          <a:off x="0" y="0"/>
          <a:ext cx="0" cy="0"/>
          <a:chOff x="0" y="0"/>
          <a:chExt cx="0" cy="0"/>
        </a:xfrm>
      </p:grpSpPr>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1" name="Espace réservé du contenu 2">
            <a:extLst>
              <a:ext uri="{FF2B5EF4-FFF2-40B4-BE49-F238E27FC236}">
                <a16:creationId xmlns:a16="http://schemas.microsoft.com/office/drawing/2014/main" id="{AE484D8A-2516-4229-B83E-CDAAE26C40A7}"/>
              </a:ext>
            </a:extLst>
          </p:cNvPr>
          <p:cNvSpPr>
            <a:spLocks noGrp="1"/>
          </p:cNvSpPr>
          <p:nvPr>
            <p:ph sz="quarter" idx="14"/>
          </p:nvPr>
        </p:nvSpPr>
        <p:spPr>
          <a:xfrm>
            <a:off x="838200" y="1731818"/>
            <a:ext cx="10515600" cy="4170507"/>
          </a:xfrm>
        </p:spPr>
        <p:txBody>
          <a:bodyPr/>
          <a:lstStyle>
            <a:lvl1pPr marL="343080" indent="-342720" algn="l" defTabSz="914400" rtl="0" eaLnBrk="1" latinLnBrk="0" hangingPunct="1">
              <a:lnSpc>
                <a:spcPct val="100000"/>
              </a:lnSpc>
              <a:buClr>
                <a:srgbClr val="E7A854"/>
              </a:buClr>
              <a:buFont typeface="Wingdings" panose="05000000000000000000" pitchFamily="2" charset="2"/>
              <a:buChar char="§"/>
              <a:defRPr lang="fr-FR" sz="2400" b="0" strike="noStrike" kern="1200" spc="-1" dirty="0" smtClean="0">
                <a:solidFill>
                  <a:srgbClr val="FFFFFF"/>
                </a:solidFill>
                <a:latin typeface="Arial"/>
                <a:ea typeface="Arial"/>
                <a:cs typeface="+mn-cs"/>
              </a:defRPr>
            </a:lvl1pPr>
            <a:lvl2pPr marL="720000" indent="-342720" algn="l" defTabSz="914400" rtl="0" eaLnBrk="1" latinLnBrk="0" hangingPunct="1">
              <a:lnSpc>
                <a:spcPct val="100000"/>
              </a:lnSpc>
              <a:buClr>
                <a:srgbClr val="E7A854"/>
              </a:buClr>
              <a:buFont typeface="Noto Sans Symbols"/>
              <a:buChar char="▪"/>
              <a:defRPr lang="fr-FR" sz="2000" b="0" i="0" u="none" strike="noStrike" kern="1200" cap="none" spc="-1" dirty="0" smtClean="0">
                <a:solidFill>
                  <a:srgbClr val="FFFFFF"/>
                </a:solidFill>
                <a:latin typeface="Arial"/>
                <a:ea typeface="Arial"/>
                <a:cs typeface="+mn-cs"/>
                <a:sym typeface="Arial"/>
              </a:defRPr>
            </a:lvl2pPr>
            <a:lvl3pPr marL="648000" indent="-342720" algn="l" defTabSz="914400" rtl="0" eaLnBrk="1" latinLnBrk="0" hangingPunct="1">
              <a:lnSpc>
                <a:spcPct val="100000"/>
              </a:lnSpc>
              <a:defRPr lang="fr-FR" sz="1800" b="0" strike="noStrike" kern="1200" spc="-1" dirty="0" smtClean="0">
                <a:solidFill>
                  <a:schemeClr val="bg1"/>
                </a:solidFill>
                <a:latin typeface="Arial"/>
                <a:ea typeface="+mn-ea"/>
                <a:cs typeface="+mn-cs"/>
              </a:defRPr>
            </a:lvl3pPr>
            <a:lvl4pPr marL="1485900" indent="0">
              <a:buNone/>
              <a:defRPr/>
            </a:lvl4pPr>
            <a:lvl5pPr algn="l" defTabSz="914400" rtl="0" eaLnBrk="1" latinLnBrk="0" hangingPunct="1">
              <a:lnSpc>
                <a:spcPct val="100000"/>
              </a:lnSpc>
              <a:defRPr lang="fr-FR" sz="1800" b="0" strike="noStrike" kern="1200" spc="-1" dirty="0">
                <a:solidFill>
                  <a:schemeClr val="bg1"/>
                </a:solidFill>
                <a:latin typeface="Arial"/>
                <a:ea typeface="+mn-ea"/>
                <a:cs typeface="+mn-cs"/>
              </a:defRPr>
            </a:lvl5pPr>
          </a:lstStyle>
          <a:p>
            <a:pPr lvl="0"/>
            <a:r>
              <a:rPr lang="fr-FR"/>
              <a:t>Cliquez pour modifier les styles du texte du masque</a:t>
            </a:r>
          </a:p>
          <a:p>
            <a:pPr lvl="1"/>
            <a:r>
              <a:rPr lang="fr-FR"/>
              <a:t>Deuxième niveau</a:t>
            </a:r>
          </a:p>
          <a:p>
            <a:pPr lvl="1"/>
            <a:endParaRPr lang="fr-FR"/>
          </a:p>
        </p:txBody>
      </p:sp>
      <p:sp>
        <p:nvSpPr>
          <p:cNvPr id="14" name="Google Shape;10;p1">
            <a:extLst>
              <a:ext uri="{FF2B5EF4-FFF2-40B4-BE49-F238E27FC236}">
                <a16:creationId xmlns:a16="http://schemas.microsoft.com/office/drawing/2014/main" id="{C2484BF1-B4C0-42C3-B003-E46C7A719520}"/>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5" name="Espace réservé du texte 2">
            <a:extLst>
              <a:ext uri="{FF2B5EF4-FFF2-40B4-BE49-F238E27FC236}">
                <a16:creationId xmlns:a16="http://schemas.microsoft.com/office/drawing/2014/main" id="{78ECBA45-F61E-44CE-B216-00A6945AC2F1}"/>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Tree>
    <p:extLst>
      <p:ext uri="{BB962C8B-B14F-4D97-AF65-F5344CB8AC3E}">
        <p14:creationId xmlns:p14="http://schemas.microsoft.com/office/powerpoint/2010/main" val="2794365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PICTUR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ous-titre 2"/>
          <p:cNvSpPr>
            <a:spLocks noGrp="1"/>
          </p:cNvSpPr>
          <p:nvPr>
            <p:ph type="subTitle" idx="1" hasCustomPrompt="1"/>
          </p:nvPr>
        </p:nvSpPr>
        <p:spPr>
          <a:xfrm>
            <a:off x="456848" y="279561"/>
            <a:ext cx="6073690" cy="432000"/>
          </a:xfrm>
          <a:prstGeom prst="rect">
            <a:avLst/>
          </a:prstGeom>
        </p:spPr>
        <p:txBody>
          <a:bodyPr lIns="0" anchor="ctr">
            <a:noAutofit/>
          </a:bodyPr>
          <a:lstStyle>
            <a:lvl1pPr marL="0" indent="0" algn="l">
              <a:buNone/>
              <a:defRPr lang="en-GB" sz="3599" b="0" i="0" u="none" strike="noStrike" kern="1200" baseline="0" noProof="0" dirty="0">
                <a:solidFill>
                  <a:srgbClr val="00925A"/>
                </a:solidFill>
                <a:latin typeface="BNPPSansCondensed" panose="02000000000000000000" pitchFamily="2" charset="0"/>
                <a:ea typeface="+mn-ea"/>
                <a:cs typeface="+mn-cs"/>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INSERT TITLE</a:t>
            </a:r>
          </a:p>
        </p:txBody>
      </p:sp>
      <p:sp>
        <p:nvSpPr>
          <p:cNvPr id="9"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10"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2CC2C11E-0A0C-4B88-B356-C68DB5D7AEDA}" type="datetime1">
              <a:rPr lang="fr-FR" smtClean="0">
                <a:solidFill>
                  <a:srgbClr val="000000"/>
                </a:solidFill>
              </a:rPr>
              <a:pPr defTabSz="1211636">
                <a:defRPr/>
              </a:pPr>
              <a:t>05/07/2022</a:t>
            </a:fld>
            <a:endParaRPr lang="en-GB">
              <a:solidFill>
                <a:srgbClr val="000000"/>
              </a:solidFill>
            </a:endParaRPr>
          </a:p>
        </p:txBody>
      </p:sp>
      <p:sp>
        <p:nvSpPr>
          <p:cNvPr id="11"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cxnSp>
        <p:nvCxnSpPr>
          <p:cNvPr id="12" name="Connecteur droit 14"/>
          <p:cNvCxnSpPr/>
          <p:nvPr userDrawn="1"/>
        </p:nvCxnSpPr>
        <p:spPr>
          <a:xfrm>
            <a:off x="456772" y="890320"/>
            <a:ext cx="607376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0" hasCustomPrompt="1"/>
          </p:nvPr>
        </p:nvSpPr>
        <p:spPr>
          <a:xfrm>
            <a:off x="6675384" y="0"/>
            <a:ext cx="5516617" cy="6102525"/>
          </a:xfrm>
          <a:prstGeom prst="rect">
            <a:avLst/>
          </a:prstGeom>
        </p:spPr>
        <p:txBody>
          <a:bodyPr/>
          <a:lstStyle>
            <a:lvl1pPr>
              <a:defRPr/>
            </a:lvl1pPr>
          </a:lstStyle>
          <a:p>
            <a:r>
              <a:rPr lang="en-GB"/>
              <a:t>CLICK TO CHANGE PICTURE</a:t>
            </a:r>
          </a:p>
        </p:txBody>
      </p:sp>
    </p:spTree>
    <p:extLst>
      <p:ext uri="{BB962C8B-B14F-4D97-AF65-F5344CB8AC3E}">
        <p14:creationId xmlns:p14="http://schemas.microsoft.com/office/powerpoint/2010/main" val="2162984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182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6"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ECCFE95A-398B-42FB-803B-0F7BC5D734EC}" type="datetime1">
              <a:rPr lang="fr-FR" smtClean="0">
                <a:solidFill>
                  <a:srgbClr val="000000"/>
                </a:solidFill>
              </a:rPr>
              <a:pPr defTabSz="1211636">
                <a:defRPr/>
              </a:pPr>
              <a:t>05/07/2022</a:t>
            </a:fld>
            <a:endParaRPr lang="en-GB">
              <a:solidFill>
                <a:srgbClr val="000000"/>
              </a:solidFill>
            </a:endParaRPr>
          </a:p>
        </p:txBody>
      </p:sp>
      <p:sp>
        <p:nvSpPr>
          <p:cNvPr id="7"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sp>
        <p:nvSpPr>
          <p:cNvPr id="8" name="Rectangle 7"/>
          <p:cNvSpPr/>
          <p:nvPr userDrawn="1"/>
        </p:nvSpPr>
        <p:spPr>
          <a:xfrm>
            <a:off x="1" y="333373"/>
            <a:ext cx="1026395" cy="5039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spTree>
    <p:extLst>
      <p:ext uri="{BB962C8B-B14F-4D97-AF65-F5344CB8AC3E}">
        <p14:creationId xmlns:p14="http://schemas.microsoft.com/office/powerpoint/2010/main" val="1438270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Footer ">
    <p:spTree>
      <p:nvGrpSpPr>
        <p:cNvPr id="1" name=""/>
        <p:cNvGrpSpPr/>
        <p:nvPr/>
      </p:nvGrpSpPr>
      <p:grpSpPr>
        <a:xfrm>
          <a:off x="0" y="0"/>
          <a:ext cx="0" cy="0"/>
          <a:chOff x="0" y="0"/>
          <a:chExt cx="0" cy="0"/>
        </a:xfrm>
      </p:grpSpPr>
      <p:sp>
        <p:nvSpPr>
          <p:cNvPr id="9" name="Rectangle 8"/>
          <p:cNvSpPr/>
          <p:nvPr userDrawn="1"/>
        </p:nvSpPr>
        <p:spPr>
          <a:xfrm>
            <a:off x="8341111" y="0"/>
            <a:ext cx="3850889" cy="610244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sp>
        <p:nvSpPr>
          <p:cNvPr id="10" name="Rounded Rectangle 9"/>
          <p:cNvSpPr/>
          <p:nvPr userDrawn="1"/>
        </p:nvSpPr>
        <p:spPr>
          <a:xfrm>
            <a:off x="7199715" y="621338"/>
            <a:ext cx="2320818" cy="4991206"/>
          </a:xfrm>
          <a:prstGeom prst="roundRect">
            <a:avLst>
              <a:gd name="adj" fmla="val 5012"/>
            </a:avLst>
          </a:prstGeom>
          <a:solidFill>
            <a:srgbClr val="17181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675384" y="235014"/>
            <a:ext cx="3331454" cy="5903289"/>
          </a:xfrm>
          <a:prstGeom prst="rect">
            <a:avLst/>
          </a:prstGeom>
        </p:spPr>
      </p:pic>
      <p:pic>
        <p:nvPicPr>
          <p:cNvPr id="2" name="Picture 4"/>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6"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1E82D95E-17F9-4B96-B23D-6056293F5D8E}" type="datetime1">
              <a:rPr lang="fr-FR" smtClean="0">
                <a:solidFill>
                  <a:srgbClr val="000000"/>
                </a:solidFill>
              </a:rPr>
              <a:pPr defTabSz="1211636">
                <a:defRPr/>
              </a:pPr>
              <a:t>05/07/2022</a:t>
            </a:fld>
            <a:endParaRPr lang="en-GB">
              <a:solidFill>
                <a:srgbClr val="000000"/>
              </a:solidFill>
            </a:endParaRPr>
          </a:p>
        </p:txBody>
      </p:sp>
      <p:sp>
        <p:nvSpPr>
          <p:cNvPr id="7"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sp>
        <p:nvSpPr>
          <p:cNvPr id="8" name="Rectangle 7"/>
          <p:cNvSpPr/>
          <p:nvPr userDrawn="1"/>
        </p:nvSpPr>
        <p:spPr>
          <a:xfrm>
            <a:off x="1" y="333373"/>
            <a:ext cx="1026395" cy="5039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sp>
        <p:nvSpPr>
          <p:cNvPr id="16" name="Picture Placeholder 15"/>
          <p:cNvSpPr>
            <a:spLocks noGrp="1"/>
          </p:cNvSpPr>
          <p:nvPr>
            <p:ph type="pic" sz="quarter" idx="10"/>
          </p:nvPr>
        </p:nvSpPr>
        <p:spPr>
          <a:xfrm>
            <a:off x="7199715" y="621338"/>
            <a:ext cx="2320818" cy="4991206"/>
          </a:xfrm>
          <a:custGeom>
            <a:avLst/>
            <a:gdLst>
              <a:gd name="connsiteX0" fmla="*/ 2000474 w 2307522"/>
              <a:gd name="connsiteY0" fmla="*/ 93 h 4939306"/>
              <a:gd name="connsiteX1" fmla="*/ 2231752 w 2307522"/>
              <a:gd name="connsiteY1" fmla="*/ 25096 h 4939306"/>
              <a:gd name="connsiteX2" fmla="*/ 2305573 w 2307522"/>
              <a:gd name="connsiteY2" fmla="*/ 201309 h 4939306"/>
              <a:gd name="connsiteX3" fmla="*/ 2304606 w 2307522"/>
              <a:gd name="connsiteY3" fmla="*/ 201289 h 4939306"/>
              <a:gd name="connsiteX4" fmla="*/ 2304606 w 2307522"/>
              <a:gd name="connsiteY4" fmla="*/ 4606521 h 4939306"/>
              <a:gd name="connsiteX5" fmla="*/ 2305573 w 2307522"/>
              <a:gd name="connsiteY5" fmla="*/ 4606488 h 4939306"/>
              <a:gd name="connsiteX6" fmla="*/ 2236514 w 2307522"/>
              <a:gd name="connsiteY6" fmla="*/ 4888932 h 4939306"/>
              <a:gd name="connsiteX7" fmla="*/ 2002855 w 2307522"/>
              <a:gd name="connsiteY7" fmla="*/ 4938179 h 4939306"/>
              <a:gd name="connsiteX8" fmla="*/ 1953504 w 2307522"/>
              <a:gd name="connsiteY8" fmla="*/ 4938061 h 4939306"/>
              <a:gd name="connsiteX9" fmla="*/ 1953504 w 2307522"/>
              <a:gd name="connsiteY9" fmla="*/ 4939306 h 4939306"/>
              <a:gd name="connsiteX10" fmla="*/ 1724547 w 2307522"/>
              <a:gd name="connsiteY10" fmla="*/ 4939306 h 4939306"/>
              <a:gd name="connsiteX11" fmla="*/ 582977 w 2307522"/>
              <a:gd name="connsiteY11" fmla="*/ 4939306 h 4939306"/>
              <a:gd name="connsiteX12" fmla="*/ 531922 w 2307522"/>
              <a:gd name="connsiteY12" fmla="*/ 4939306 h 4939306"/>
              <a:gd name="connsiteX13" fmla="*/ 531922 w 2307522"/>
              <a:gd name="connsiteY13" fmla="*/ 4938729 h 4939306"/>
              <a:gd name="connsiteX14" fmla="*/ 451971 w 2307522"/>
              <a:gd name="connsiteY14" fmla="*/ 4937826 h 4939306"/>
              <a:gd name="connsiteX15" fmla="*/ 71010 w 2307522"/>
              <a:gd name="connsiteY15" fmla="*/ 4888932 h 4939306"/>
              <a:gd name="connsiteX16" fmla="*/ 16 w 2307522"/>
              <a:gd name="connsiteY16" fmla="*/ 4684641 h 4939306"/>
              <a:gd name="connsiteX17" fmla="*/ 1255 w 2307522"/>
              <a:gd name="connsiteY17" fmla="*/ 4634588 h 4939306"/>
              <a:gd name="connsiteX18" fmla="*/ 350 w 2307522"/>
              <a:gd name="connsiteY18" fmla="*/ 4634588 h 4939306"/>
              <a:gd name="connsiteX19" fmla="*/ 350 w 2307522"/>
              <a:gd name="connsiteY19" fmla="*/ 170092 h 4939306"/>
              <a:gd name="connsiteX20" fmla="*/ 1067 w 2307522"/>
              <a:gd name="connsiteY20" fmla="*/ 170092 h 4939306"/>
              <a:gd name="connsiteX21" fmla="*/ 761 w 2307522"/>
              <a:gd name="connsiteY21" fmla="*/ 157817 h 4939306"/>
              <a:gd name="connsiteX22" fmla="*/ 37807 w 2307522"/>
              <a:gd name="connsiteY22" fmla="*/ 69794 h 4939306"/>
              <a:gd name="connsiteX23" fmla="*/ 66307 w 2307522"/>
              <a:gd name="connsiteY23" fmla="*/ 39426 h 4939306"/>
              <a:gd name="connsiteX24" fmla="*/ 80233 w 2307522"/>
              <a:gd name="connsiteY24" fmla="*/ 27936 h 4939306"/>
              <a:gd name="connsiteX25" fmla="*/ 117783 w 2307522"/>
              <a:gd name="connsiteY25" fmla="*/ 16113 h 4939306"/>
              <a:gd name="connsiteX26" fmla="*/ 307050 w 2307522"/>
              <a:gd name="connsiteY26" fmla="*/ 4337 h 4939306"/>
              <a:gd name="connsiteX27" fmla="*/ 582977 w 2307522"/>
              <a:gd name="connsiteY27" fmla="*/ 7909 h 4939306"/>
              <a:gd name="connsiteX28" fmla="*/ 665578 w 2307522"/>
              <a:gd name="connsiteY28" fmla="*/ 160272 h 4939306"/>
              <a:gd name="connsiteX29" fmla="*/ 677885 w 2307522"/>
              <a:gd name="connsiteY29" fmla="*/ 170092 h 4939306"/>
              <a:gd name="connsiteX30" fmla="*/ 1624320 w 2307522"/>
              <a:gd name="connsiteY30" fmla="*/ 170092 h 4939306"/>
              <a:gd name="connsiteX31" fmla="*/ 1641946 w 2307522"/>
              <a:gd name="connsiteY31" fmla="*/ 156028 h 4939306"/>
              <a:gd name="connsiteX32" fmla="*/ 1724547 w 2307522"/>
              <a:gd name="connsiteY32" fmla="*/ 3665 h 4939306"/>
              <a:gd name="connsiteX33" fmla="*/ 2000474 w 2307522"/>
              <a:gd name="connsiteY33" fmla="*/ 93 h 493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07522" h="4939306">
                <a:moveTo>
                  <a:pt x="2000474" y="93"/>
                </a:moveTo>
                <a:cubicBezTo>
                  <a:pt x="2096815" y="-701"/>
                  <a:pt x="2185714" y="3268"/>
                  <a:pt x="2231752" y="25096"/>
                </a:cubicBezTo>
                <a:cubicBezTo>
                  <a:pt x="2315096" y="107646"/>
                  <a:pt x="2307954" y="125903"/>
                  <a:pt x="2305573" y="201309"/>
                </a:cubicBezTo>
                <a:lnTo>
                  <a:pt x="2304606" y="201289"/>
                </a:lnTo>
                <a:lnTo>
                  <a:pt x="2304606" y="4606521"/>
                </a:lnTo>
                <a:lnTo>
                  <a:pt x="2305573" y="4606488"/>
                </a:lnTo>
                <a:cubicBezTo>
                  <a:pt x="2307954" y="4733466"/>
                  <a:pt x="2319858" y="4749923"/>
                  <a:pt x="2236514" y="4888932"/>
                </a:cubicBezTo>
                <a:cubicBezTo>
                  <a:pt x="2190477" y="4925689"/>
                  <a:pt x="2100386" y="4935944"/>
                  <a:pt x="2002855" y="4938179"/>
                </a:cubicBezTo>
                <a:lnTo>
                  <a:pt x="1953504" y="4938061"/>
                </a:lnTo>
                <a:lnTo>
                  <a:pt x="1953504" y="4939306"/>
                </a:lnTo>
                <a:lnTo>
                  <a:pt x="1724547" y="4939306"/>
                </a:lnTo>
                <a:lnTo>
                  <a:pt x="582977" y="4939306"/>
                </a:lnTo>
                <a:lnTo>
                  <a:pt x="531922" y="4939306"/>
                </a:lnTo>
                <a:lnTo>
                  <a:pt x="531922" y="4938729"/>
                </a:lnTo>
                <a:lnTo>
                  <a:pt x="451971" y="4937826"/>
                </a:lnTo>
                <a:cubicBezTo>
                  <a:pt x="308241" y="4939573"/>
                  <a:pt x="140066" y="4944068"/>
                  <a:pt x="71010" y="4888932"/>
                </a:cubicBezTo>
                <a:cubicBezTo>
                  <a:pt x="8502" y="4784675"/>
                  <a:pt x="-429" y="4749354"/>
                  <a:pt x="16" y="4684641"/>
                </a:cubicBezTo>
                <a:lnTo>
                  <a:pt x="1255" y="4634588"/>
                </a:lnTo>
                <a:lnTo>
                  <a:pt x="350" y="4634588"/>
                </a:lnTo>
                <a:lnTo>
                  <a:pt x="350" y="170092"/>
                </a:lnTo>
                <a:lnTo>
                  <a:pt x="1067" y="170092"/>
                </a:lnTo>
                <a:lnTo>
                  <a:pt x="761" y="157817"/>
                </a:lnTo>
                <a:cubicBezTo>
                  <a:pt x="1431" y="127204"/>
                  <a:pt x="8129" y="105068"/>
                  <a:pt x="37807" y="69794"/>
                </a:cubicBezTo>
                <a:lnTo>
                  <a:pt x="66307" y="39426"/>
                </a:lnTo>
                <a:lnTo>
                  <a:pt x="80233" y="27936"/>
                </a:lnTo>
                <a:lnTo>
                  <a:pt x="117783" y="16113"/>
                </a:lnTo>
                <a:cubicBezTo>
                  <a:pt x="166724" y="5825"/>
                  <a:pt x="234795" y="3742"/>
                  <a:pt x="307050" y="4337"/>
                </a:cubicBezTo>
                <a:cubicBezTo>
                  <a:pt x="403391" y="5131"/>
                  <a:pt x="507174" y="10687"/>
                  <a:pt x="582977" y="7909"/>
                </a:cubicBezTo>
                <a:cubicBezTo>
                  <a:pt x="577024" y="134711"/>
                  <a:pt x="623310" y="139622"/>
                  <a:pt x="665578" y="160272"/>
                </a:cubicBezTo>
                <a:lnTo>
                  <a:pt x="677885" y="170092"/>
                </a:lnTo>
                <a:lnTo>
                  <a:pt x="1624320" y="170092"/>
                </a:lnTo>
                <a:lnTo>
                  <a:pt x="1641946" y="156028"/>
                </a:lnTo>
                <a:cubicBezTo>
                  <a:pt x="1684214" y="135378"/>
                  <a:pt x="1730500" y="130467"/>
                  <a:pt x="1724547" y="3665"/>
                </a:cubicBezTo>
                <a:cubicBezTo>
                  <a:pt x="1800350" y="6443"/>
                  <a:pt x="1904132" y="887"/>
                  <a:pt x="2000474" y="93"/>
                </a:cubicBezTo>
                <a:close/>
              </a:path>
            </a:pathLst>
          </a:custGeom>
          <a:solidFill>
            <a:schemeClr val="bg2"/>
          </a:solidFill>
        </p:spPr>
        <p:txBody>
          <a:bodyPr wrap="square">
            <a:noAutofit/>
          </a:bodyPr>
          <a:lstStyle/>
          <a:p>
            <a:endParaRPr lang="en-GB"/>
          </a:p>
        </p:txBody>
      </p:sp>
    </p:spTree>
    <p:extLst>
      <p:ext uri="{BB962C8B-B14F-4D97-AF65-F5344CB8AC3E}">
        <p14:creationId xmlns:p14="http://schemas.microsoft.com/office/powerpoint/2010/main" val="3003193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Footer ">
    <p:spTree>
      <p:nvGrpSpPr>
        <p:cNvPr id="1" name=""/>
        <p:cNvGrpSpPr/>
        <p:nvPr/>
      </p:nvGrpSpPr>
      <p:grpSpPr>
        <a:xfrm>
          <a:off x="0" y="0"/>
          <a:ext cx="0" cy="0"/>
          <a:chOff x="0" y="0"/>
          <a:chExt cx="0" cy="0"/>
        </a:xfrm>
      </p:grpSpPr>
      <p:sp>
        <p:nvSpPr>
          <p:cNvPr id="9" name="Rectangle 8"/>
          <p:cNvSpPr/>
          <p:nvPr userDrawn="1"/>
        </p:nvSpPr>
        <p:spPr>
          <a:xfrm>
            <a:off x="8341111" y="0"/>
            <a:ext cx="3850889" cy="610244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6"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FE9729B2-60C4-4B0C-9678-530F56E06B43}" type="datetime1">
              <a:rPr lang="fr-FR" smtClean="0">
                <a:solidFill>
                  <a:srgbClr val="000000"/>
                </a:solidFill>
              </a:rPr>
              <a:pPr defTabSz="1211636">
                <a:defRPr/>
              </a:pPr>
              <a:t>05/07/2022</a:t>
            </a:fld>
            <a:endParaRPr lang="en-GB">
              <a:solidFill>
                <a:srgbClr val="000000"/>
              </a:solidFill>
            </a:endParaRPr>
          </a:p>
        </p:txBody>
      </p:sp>
      <p:sp>
        <p:nvSpPr>
          <p:cNvPr id="7"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sp>
        <p:nvSpPr>
          <p:cNvPr id="8" name="Rectangle 7"/>
          <p:cNvSpPr/>
          <p:nvPr userDrawn="1"/>
        </p:nvSpPr>
        <p:spPr>
          <a:xfrm>
            <a:off x="1" y="333373"/>
            <a:ext cx="1026395" cy="5039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sp>
        <p:nvSpPr>
          <p:cNvPr id="19" name="Picture Placeholder 10"/>
          <p:cNvSpPr>
            <a:spLocks noGrp="1"/>
          </p:cNvSpPr>
          <p:nvPr>
            <p:ph type="pic" sz="quarter" idx="10" hasCustomPrompt="1"/>
          </p:nvPr>
        </p:nvSpPr>
        <p:spPr>
          <a:xfrm>
            <a:off x="6274941" y="1809342"/>
            <a:ext cx="3860474" cy="2415888"/>
          </a:xfrm>
          <a:prstGeom prst="rect">
            <a:avLst/>
          </a:prstGeom>
          <a:solidFill>
            <a:schemeClr val="bg2"/>
          </a:solidFill>
        </p:spPr>
        <p:txBody>
          <a:bodyPr/>
          <a:lstStyle>
            <a:lvl1pPr>
              <a:defRPr/>
            </a:lvl1pPr>
          </a:lstStyle>
          <a:p>
            <a:r>
              <a:rPr lang="en-GB"/>
              <a:t>CLICK TO CHANGE PICTURE</a:t>
            </a:r>
          </a:p>
        </p:txBody>
      </p:sp>
      <p:grpSp>
        <p:nvGrpSpPr>
          <p:cNvPr id="12" name="Groupe 11"/>
          <p:cNvGrpSpPr/>
          <p:nvPr userDrawn="1"/>
        </p:nvGrpSpPr>
        <p:grpSpPr>
          <a:xfrm>
            <a:off x="4370324" y="1341252"/>
            <a:ext cx="7821676" cy="3959523"/>
            <a:chOff x="4345286" y="1341562"/>
            <a:chExt cx="7776864" cy="3960440"/>
          </a:xfrm>
        </p:grpSpPr>
        <p:pic>
          <p:nvPicPr>
            <p:cNvPr id="18"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345286" y="1341562"/>
              <a:ext cx="7776864" cy="3960440"/>
            </a:xfrm>
            <a:prstGeom prst="rect">
              <a:avLst/>
            </a:prstGeom>
          </p:spPr>
        </p:pic>
        <p:sp>
          <p:nvSpPr>
            <p:cNvPr id="11" name="Rectangle 10"/>
            <p:cNvSpPr/>
            <p:nvPr userDrawn="1"/>
          </p:nvSpPr>
          <p:spPr>
            <a:xfrm>
              <a:off x="8014817" y="4270075"/>
              <a:ext cx="288032" cy="144016"/>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BNPP Sans Light"/>
                <a:ea typeface="+mn-ea"/>
                <a:cs typeface="+mn-cs"/>
              </a:endParaRPr>
            </a:p>
          </p:txBody>
        </p:sp>
      </p:grpSp>
    </p:spTree>
    <p:extLst>
      <p:ext uri="{BB962C8B-B14F-4D97-AF65-F5344CB8AC3E}">
        <p14:creationId xmlns:p14="http://schemas.microsoft.com/office/powerpoint/2010/main" val="1230423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PICTURE">
    <p:spTree>
      <p:nvGrpSpPr>
        <p:cNvPr id="1" name=""/>
        <p:cNvGrpSpPr/>
        <p:nvPr/>
      </p:nvGrpSpPr>
      <p:grpSpPr>
        <a:xfrm>
          <a:off x="0" y="0"/>
          <a:ext cx="0" cy="0"/>
          <a:chOff x="0" y="0"/>
          <a:chExt cx="0" cy="0"/>
        </a:xfrm>
      </p:grpSpPr>
      <p:sp>
        <p:nvSpPr>
          <p:cNvPr id="5" name="Rectangle 4"/>
          <p:cNvSpPr/>
          <p:nvPr userDrawn="1"/>
        </p:nvSpPr>
        <p:spPr>
          <a:xfrm>
            <a:off x="0" y="0"/>
            <a:ext cx="12192000" cy="306904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ous-titre 2"/>
          <p:cNvSpPr>
            <a:spLocks noGrp="1"/>
          </p:cNvSpPr>
          <p:nvPr>
            <p:ph type="subTitle" idx="1" hasCustomPrompt="1"/>
          </p:nvPr>
        </p:nvSpPr>
        <p:spPr>
          <a:xfrm>
            <a:off x="456847" y="279561"/>
            <a:ext cx="11384470" cy="432000"/>
          </a:xfrm>
          <a:prstGeom prst="rect">
            <a:avLst/>
          </a:prstGeom>
        </p:spPr>
        <p:txBody>
          <a:bodyPr lIns="0" anchor="ctr">
            <a:noAutofit/>
          </a:bodyPr>
          <a:lstStyle>
            <a:lvl1pPr marL="0" indent="0" algn="l">
              <a:buNone/>
              <a:defRPr lang="en-GB" sz="3599" b="0" i="0" u="none" strike="noStrike" kern="1200" baseline="0" noProof="0" dirty="0">
                <a:solidFill>
                  <a:schemeClr val="bg1"/>
                </a:solidFill>
                <a:latin typeface="BNPPSansCondensed" panose="02000000000000000000" pitchFamily="2" charset="0"/>
                <a:ea typeface="+mn-ea"/>
                <a:cs typeface="+mn-cs"/>
              </a:defRPr>
            </a:lvl1pPr>
            <a:lvl2pPr marL="607269" indent="0" algn="ctr">
              <a:buNone/>
              <a:defRPr>
                <a:solidFill>
                  <a:schemeClr val="tx1">
                    <a:tint val="75000"/>
                  </a:schemeClr>
                </a:solidFill>
              </a:defRPr>
            </a:lvl2pPr>
            <a:lvl3pPr marL="1214537" indent="0" algn="ctr">
              <a:buNone/>
              <a:defRPr>
                <a:solidFill>
                  <a:schemeClr val="tx1">
                    <a:tint val="75000"/>
                  </a:schemeClr>
                </a:solidFill>
              </a:defRPr>
            </a:lvl3pPr>
            <a:lvl4pPr marL="1821807" indent="0" algn="ctr">
              <a:buNone/>
              <a:defRPr>
                <a:solidFill>
                  <a:schemeClr val="tx1">
                    <a:tint val="75000"/>
                  </a:schemeClr>
                </a:solidFill>
              </a:defRPr>
            </a:lvl4pPr>
            <a:lvl5pPr marL="2429075" indent="0" algn="ctr">
              <a:buNone/>
              <a:defRPr>
                <a:solidFill>
                  <a:schemeClr val="tx1">
                    <a:tint val="75000"/>
                  </a:schemeClr>
                </a:solidFill>
              </a:defRPr>
            </a:lvl5pPr>
            <a:lvl6pPr marL="3036344" indent="0" algn="ctr">
              <a:buNone/>
              <a:defRPr>
                <a:solidFill>
                  <a:schemeClr val="tx1">
                    <a:tint val="75000"/>
                  </a:schemeClr>
                </a:solidFill>
              </a:defRPr>
            </a:lvl6pPr>
            <a:lvl7pPr marL="3643612" indent="0" algn="ctr">
              <a:buNone/>
              <a:defRPr>
                <a:solidFill>
                  <a:schemeClr val="tx1">
                    <a:tint val="75000"/>
                  </a:schemeClr>
                </a:solidFill>
              </a:defRPr>
            </a:lvl7pPr>
            <a:lvl8pPr marL="4250881" indent="0" algn="ctr">
              <a:buNone/>
              <a:defRPr>
                <a:solidFill>
                  <a:schemeClr val="tx1">
                    <a:tint val="75000"/>
                  </a:schemeClr>
                </a:solidFill>
              </a:defRPr>
            </a:lvl8pPr>
            <a:lvl9pPr marL="4858150" indent="0" algn="ctr">
              <a:buNone/>
              <a:defRPr>
                <a:solidFill>
                  <a:schemeClr val="tx1">
                    <a:tint val="75000"/>
                  </a:schemeClr>
                </a:solidFill>
              </a:defRPr>
            </a:lvl9pPr>
          </a:lstStyle>
          <a:p>
            <a:r>
              <a:rPr lang="en-GB" noProof="0"/>
              <a:t>INSERT TITLE</a:t>
            </a:r>
          </a:p>
        </p:txBody>
      </p:sp>
      <p:sp>
        <p:nvSpPr>
          <p:cNvPr id="9"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10"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5C543C7B-EB96-4253-8B7F-05563247A648}" type="datetime1">
              <a:rPr lang="fr-FR" smtClean="0">
                <a:solidFill>
                  <a:srgbClr val="000000"/>
                </a:solidFill>
              </a:rPr>
              <a:pPr defTabSz="1211636">
                <a:defRPr/>
              </a:pPr>
              <a:t>05/07/2022</a:t>
            </a:fld>
            <a:endParaRPr lang="en-GB">
              <a:solidFill>
                <a:srgbClr val="000000"/>
              </a:solidFill>
            </a:endParaRPr>
          </a:p>
        </p:txBody>
      </p:sp>
      <p:sp>
        <p:nvSpPr>
          <p:cNvPr id="11"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cxnSp>
        <p:nvCxnSpPr>
          <p:cNvPr id="12" name="Connecteur droit 14"/>
          <p:cNvCxnSpPr/>
          <p:nvPr userDrawn="1"/>
        </p:nvCxnSpPr>
        <p:spPr>
          <a:xfrm>
            <a:off x="456772" y="890320"/>
            <a:ext cx="112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185162" y="899390"/>
            <a:ext cx="7821676" cy="3959523"/>
          </a:xfrm>
          <a:prstGeom prst="rect">
            <a:avLst/>
          </a:prstGeom>
        </p:spPr>
      </p:pic>
      <p:sp>
        <p:nvSpPr>
          <p:cNvPr id="13" name="Picture Placeholder 10"/>
          <p:cNvSpPr>
            <a:spLocks noGrp="1"/>
          </p:cNvSpPr>
          <p:nvPr>
            <p:ph type="pic" sz="quarter" idx="10" hasCustomPrompt="1"/>
          </p:nvPr>
        </p:nvSpPr>
        <p:spPr>
          <a:xfrm>
            <a:off x="4089779" y="1367481"/>
            <a:ext cx="3860474" cy="2415888"/>
          </a:xfrm>
          <a:prstGeom prst="rect">
            <a:avLst/>
          </a:prstGeom>
          <a:solidFill>
            <a:schemeClr val="bg2"/>
          </a:solidFill>
        </p:spPr>
        <p:txBody>
          <a:bodyPr/>
          <a:lstStyle>
            <a:lvl1pPr>
              <a:defRPr/>
            </a:lvl1pPr>
          </a:lstStyle>
          <a:p>
            <a:r>
              <a:rPr lang="en-GB"/>
              <a:t>CLICK TO CHANGE PICTURE</a:t>
            </a:r>
          </a:p>
        </p:txBody>
      </p:sp>
      <p:sp>
        <p:nvSpPr>
          <p:cNvPr id="7" name="Rectangle 6"/>
          <p:cNvSpPr/>
          <p:nvPr userDrawn="1"/>
        </p:nvSpPr>
        <p:spPr>
          <a:xfrm>
            <a:off x="5875169" y="3889733"/>
            <a:ext cx="289692" cy="71991"/>
          </a:xfrm>
          <a:prstGeom prst="rect">
            <a:avLst/>
          </a:prstGeom>
          <a:solidFill>
            <a:srgbClr val="13111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spTree>
    <p:extLst>
      <p:ext uri="{BB962C8B-B14F-4D97-AF65-F5344CB8AC3E}">
        <p14:creationId xmlns:p14="http://schemas.microsoft.com/office/powerpoint/2010/main" val="982200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oter ">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100117" y="261382"/>
            <a:ext cx="1991768" cy="1979899"/>
          </a:xfrm>
          <a:prstGeom prst="ellipse">
            <a:avLst/>
          </a:prstGeom>
          <a:solidFill>
            <a:schemeClr val="bg1">
              <a:lumMod val="95000"/>
            </a:schemeClr>
          </a:solidFill>
        </p:spPr>
        <p:txBody>
          <a:bodyPr/>
          <a:lstStyle/>
          <a:p>
            <a:endParaRPr lang="en-GB"/>
          </a:p>
        </p:txBody>
      </p:sp>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6"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10E51427-D3CF-4B63-A877-115734E1D4D8}" type="datetime1">
              <a:rPr lang="fr-FR" smtClean="0">
                <a:solidFill>
                  <a:srgbClr val="000000"/>
                </a:solidFill>
              </a:rPr>
              <a:pPr defTabSz="1211636">
                <a:defRPr/>
              </a:pPr>
              <a:t>05/07/2022</a:t>
            </a:fld>
            <a:endParaRPr lang="en-GB">
              <a:solidFill>
                <a:srgbClr val="000000"/>
              </a:solidFill>
            </a:endParaRPr>
          </a:p>
        </p:txBody>
      </p:sp>
      <p:sp>
        <p:nvSpPr>
          <p:cNvPr id="7"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sp>
        <p:nvSpPr>
          <p:cNvPr id="8" name="Rectangle 7"/>
          <p:cNvSpPr/>
          <p:nvPr userDrawn="1"/>
        </p:nvSpPr>
        <p:spPr>
          <a:xfrm>
            <a:off x="1" y="333373"/>
            <a:ext cx="1026395" cy="5039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spTree>
    <p:extLst>
      <p:ext uri="{BB962C8B-B14F-4D97-AF65-F5344CB8AC3E}">
        <p14:creationId xmlns:p14="http://schemas.microsoft.com/office/powerpoint/2010/main" val="162873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096001" y="0"/>
            <a:ext cx="6096000" cy="6102525"/>
          </a:xfrm>
          <a:prstGeom prst="rect">
            <a:avLst/>
          </a:prstGeom>
        </p:spPr>
        <p:txBody>
          <a:bodyPr/>
          <a:lstStyle>
            <a:lvl1pPr>
              <a:defRPr/>
            </a:lvl1pPr>
          </a:lstStyle>
          <a:p>
            <a:r>
              <a:rPr lang="en-GB"/>
              <a:t>CLICK TO CHANGE PICTURE</a:t>
            </a:r>
          </a:p>
        </p:txBody>
      </p:sp>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6"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1D6A2A84-5B41-4AEC-BF2F-8F2802A684DC}" type="datetime1">
              <a:rPr lang="fr-FR" smtClean="0">
                <a:solidFill>
                  <a:srgbClr val="000000"/>
                </a:solidFill>
              </a:rPr>
              <a:pPr defTabSz="1211636">
                <a:defRPr/>
              </a:pPr>
              <a:t>05/07/2022</a:t>
            </a:fld>
            <a:endParaRPr lang="en-GB">
              <a:solidFill>
                <a:srgbClr val="000000"/>
              </a:solidFill>
            </a:endParaRPr>
          </a:p>
        </p:txBody>
      </p:sp>
      <p:sp>
        <p:nvSpPr>
          <p:cNvPr id="7"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sp>
        <p:nvSpPr>
          <p:cNvPr id="8" name="Rectangle 7"/>
          <p:cNvSpPr/>
          <p:nvPr userDrawn="1"/>
        </p:nvSpPr>
        <p:spPr>
          <a:xfrm>
            <a:off x="1" y="477356"/>
            <a:ext cx="863158" cy="28796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spTree>
    <p:extLst>
      <p:ext uri="{BB962C8B-B14F-4D97-AF65-F5344CB8AC3E}">
        <p14:creationId xmlns:p14="http://schemas.microsoft.com/office/powerpoint/2010/main" val="257868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FULL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 y="0"/>
            <a:ext cx="12192000" cy="6102525"/>
          </a:xfrm>
          <a:prstGeom prst="rect">
            <a:avLst/>
          </a:prstGeom>
        </p:spPr>
        <p:txBody>
          <a:bodyPr/>
          <a:lstStyle>
            <a:lvl1pPr>
              <a:defRPr/>
            </a:lvl1pPr>
          </a:lstStyle>
          <a:p>
            <a:r>
              <a:rPr lang="en-GB"/>
              <a:t>CLICK TO CHANGE PICTURE</a:t>
            </a:r>
          </a:p>
        </p:txBody>
      </p:sp>
      <p:pic>
        <p:nvPicPr>
          <p:cNvPr id="2" name="Picture 4"/>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4904453" y="6387164"/>
            <a:ext cx="2383097" cy="1828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 name="Connecteur droit 14"/>
          <p:cNvCxnSpPr/>
          <p:nvPr userDrawn="1"/>
        </p:nvCxnSpPr>
        <p:spPr>
          <a:xfrm>
            <a:off x="456772" y="6102440"/>
            <a:ext cx="11280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Users\ChristineB\Seenk-D\BNPP\2015-02\PPT_43-07.png"/>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863159" y="6252179"/>
            <a:ext cx="2064000" cy="4264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6"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B5F9C64D-4B9F-4A1E-A403-3490AFAE3366}" type="datetime1">
              <a:rPr lang="fr-FR" smtClean="0">
                <a:solidFill>
                  <a:srgbClr val="000000"/>
                </a:solidFill>
              </a:rPr>
              <a:pPr defTabSz="1211636">
                <a:defRPr/>
              </a:pPr>
              <a:t>05/07/2022</a:t>
            </a:fld>
            <a:endParaRPr lang="en-GB">
              <a:solidFill>
                <a:srgbClr val="000000"/>
              </a:solidFill>
            </a:endParaRPr>
          </a:p>
        </p:txBody>
      </p:sp>
      <p:sp>
        <p:nvSpPr>
          <p:cNvPr id="7"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sp>
        <p:nvSpPr>
          <p:cNvPr id="8" name="Rectangle 7"/>
          <p:cNvSpPr/>
          <p:nvPr userDrawn="1"/>
        </p:nvSpPr>
        <p:spPr>
          <a:xfrm>
            <a:off x="1" y="477356"/>
            <a:ext cx="863158" cy="28796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9" tIns="89979" rIns="91419" bIns="89979" numCol="1" spcCol="0" rtlCol="0" fromWordArt="0" anchor="ctr" anchorCtr="0" forceAA="0" compatLnSpc="1">
            <a:prstTxWarp prst="textNoShape">
              <a:avLst/>
            </a:prstTxWarp>
            <a:noAutofit/>
          </a:bodyPr>
          <a:lstStyle/>
          <a:p>
            <a:pPr marL="0" marR="0" lvl="0" indent="0" algn="ctr" defTabSz="12128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NPP Sans Light"/>
              <a:ea typeface="+mn-ea"/>
              <a:cs typeface="+mn-cs"/>
            </a:endParaRPr>
          </a:p>
        </p:txBody>
      </p:sp>
    </p:spTree>
    <p:extLst>
      <p:ext uri="{BB962C8B-B14F-4D97-AF65-F5344CB8AC3E}">
        <p14:creationId xmlns:p14="http://schemas.microsoft.com/office/powerpoint/2010/main" val="1209288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26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preserve="1" userDrawn="1">
  <p:cSld name="Diapositive de titre">
    <p:spTree>
      <p:nvGrpSpPr>
        <p:cNvPr id="1" name="Shape 15"/>
        <p:cNvGrpSpPr/>
        <p:nvPr/>
      </p:nvGrpSpPr>
      <p:grpSpPr>
        <a:xfrm>
          <a:off x="0" y="0"/>
          <a:ext cx="0" cy="0"/>
          <a:chOff x="0" y="0"/>
          <a:chExt cx="0" cy="0"/>
        </a:xfrm>
      </p:grpSpPr>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0" name="Google Shape;10;p1">
            <a:extLst>
              <a:ext uri="{FF2B5EF4-FFF2-40B4-BE49-F238E27FC236}">
                <a16:creationId xmlns:a16="http://schemas.microsoft.com/office/drawing/2014/main" id="{6CCC003C-D37E-4A48-89F0-801D328FEC13}"/>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1" name="Espace réservé du texte 2">
            <a:extLst>
              <a:ext uri="{FF2B5EF4-FFF2-40B4-BE49-F238E27FC236}">
                <a16:creationId xmlns:a16="http://schemas.microsoft.com/office/drawing/2014/main" id="{CB49CE50-4650-4607-B7C8-2A738D143580}"/>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
        <p:nvSpPr>
          <p:cNvPr id="8" name="Espace réservé du texte 7">
            <a:extLst>
              <a:ext uri="{FF2B5EF4-FFF2-40B4-BE49-F238E27FC236}">
                <a16:creationId xmlns:a16="http://schemas.microsoft.com/office/drawing/2014/main" id="{E0C0FCCB-2A59-4766-ABC9-B807AC16B738}"/>
              </a:ext>
            </a:extLst>
          </p:cNvPr>
          <p:cNvSpPr>
            <a:spLocks noGrp="1"/>
          </p:cNvSpPr>
          <p:nvPr>
            <p:ph type="body" sz="quarter" idx="14" hasCustomPrompt="1"/>
          </p:nvPr>
        </p:nvSpPr>
        <p:spPr>
          <a:xfrm>
            <a:off x="838200" y="1694366"/>
            <a:ext cx="10515600" cy="608331"/>
          </a:xfrm>
          <a:ln>
            <a:solidFill>
              <a:srgbClr val="FFC000">
                <a:alpha val="96000"/>
              </a:srgbClr>
            </a:solidFill>
          </a:ln>
        </p:spPr>
        <p:txBody>
          <a:bodyPr>
            <a:sp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Strong </a:t>
            </a:r>
            <a:r>
              <a:rPr lang="fr-FR" err="1"/>
              <a:t>Statement</a:t>
            </a:r>
            <a:r>
              <a:rPr lang="fr-FR"/>
              <a:t> or </a:t>
            </a:r>
            <a:r>
              <a:rPr lang="fr-FR" err="1"/>
              <a:t>Quote</a:t>
            </a:r>
            <a:r>
              <a:rPr lang="fr-FR"/>
              <a:t> </a:t>
            </a:r>
            <a:r>
              <a:rPr lang="fr-FR" err="1"/>
              <a:t>here</a:t>
            </a:r>
            <a:endParaRPr lang="fr-FR"/>
          </a:p>
        </p:txBody>
      </p:sp>
    </p:spTree>
    <p:extLst>
      <p:ext uri="{BB962C8B-B14F-4D97-AF65-F5344CB8AC3E}">
        <p14:creationId xmlns:p14="http://schemas.microsoft.com/office/powerpoint/2010/main" val="2166221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6"/>
          <p:cNvSpPr/>
          <p:nvPr userDrawn="1"/>
        </p:nvSpPr>
        <p:spPr>
          <a:xfrm>
            <a:off x="0" y="5080"/>
            <a:ext cx="12192000" cy="611221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166" tIns="60580" rIns="121166" bIns="60580" rtlCol="0" anchor="ctr"/>
          <a:lstStyle/>
          <a:p>
            <a:pPr marL="0" marR="0" lvl="0" indent="0" algn="ctr" defTabSz="1211636" rtl="0" eaLnBrk="1" fontAlgn="auto" latinLnBrk="0" hangingPunct="1">
              <a:lnSpc>
                <a:spcPct val="100000"/>
              </a:lnSpc>
              <a:spcBef>
                <a:spcPts val="0"/>
              </a:spcBef>
              <a:spcAft>
                <a:spcPts val="0"/>
              </a:spcAft>
              <a:buClrTx/>
              <a:buSzTx/>
              <a:buFontTx/>
              <a:buNone/>
              <a:tabLst/>
              <a:defRPr/>
            </a:pPr>
            <a:endParaRPr kumimoji="0" lang="pt-PT" sz="2400" b="0" i="0" u="none" strike="noStrike" kern="1200" cap="none" spc="0" normalizeH="0" baseline="0" noProof="0">
              <a:ln>
                <a:noFill/>
              </a:ln>
              <a:solidFill>
                <a:srgbClr val="FFFFFF"/>
              </a:solidFill>
              <a:effectLst/>
              <a:uLnTx/>
              <a:uFillTx/>
              <a:latin typeface="BNPP Sans Light"/>
              <a:ea typeface="+mn-ea"/>
              <a:cs typeface="+mn-cs"/>
            </a:endParaRPr>
          </a:p>
        </p:txBody>
      </p:sp>
      <p:sp>
        <p:nvSpPr>
          <p:cNvPr id="3"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4"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35797362-6102-4A4C-906E-2AA2234AB4C7}" type="datetime1">
              <a:rPr lang="fr-FR" smtClean="0">
                <a:solidFill>
                  <a:srgbClr val="000000"/>
                </a:solidFill>
              </a:rPr>
              <a:pPr defTabSz="1211636">
                <a:defRPr/>
              </a:pPr>
              <a:t>05/07/2022</a:t>
            </a:fld>
            <a:endParaRPr lang="en-GB">
              <a:solidFill>
                <a:srgbClr val="000000"/>
              </a:solidFill>
            </a:endParaRPr>
          </a:p>
        </p:txBody>
      </p:sp>
      <p:sp>
        <p:nvSpPr>
          <p:cNvPr id="5"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spTree>
    <p:extLst>
      <p:ext uri="{BB962C8B-B14F-4D97-AF65-F5344CB8AC3E}">
        <p14:creationId xmlns:p14="http://schemas.microsoft.com/office/powerpoint/2010/main" val="3522668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9" name="Connecteur droit 8"/>
          <p:cNvCxnSpPr/>
          <p:nvPr userDrawn="1"/>
        </p:nvCxnSpPr>
        <p:spPr>
          <a:xfrm>
            <a:off x="456772" y="879000"/>
            <a:ext cx="1128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866927"/>
            <a:ext cx="12192000" cy="524719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166" tIns="60580" rIns="121166" bIns="60580" rtlCol="0" anchor="ctr"/>
          <a:lstStyle/>
          <a:p>
            <a:pPr marL="0" marR="0" lvl="0" indent="0" algn="ctr" defTabSz="1211636" rtl="0" eaLnBrk="1" fontAlgn="auto" latinLnBrk="0" hangingPunct="1">
              <a:lnSpc>
                <a:spcPct val="100000"/>
              </a:lnSpc>
              <a:spcBef>
                <a:spcPts val="0"/>
              </a:spcBef>
              <a:spcAft>
                <a:spcPts val="0"/>
              </a:spcAft>
              <a:buClrTx/>
              <a:buSzTx/>
              <a:buFontTx/>
              <a:buNone/>
              <a:tabLst/>
              <a:defRPr/>
            </a:pPr>
            <a:endParaRPr kumimoji="0" lang="pt-PT" sz="2400" b="0" i="0" u="none" strike="noStrike" kern="1200" cap="none" spc="0" normalizeH="0" baseline="0" noProof="0">
              <a:ln>
                <a:noFill/>
              </a:ln>
              <a:solidFill>
                <a:srgbClr val="FFFFFF"/>
              </a:solidFill>
              <a:effectLst/>
              <a:uLnTx/>
              <a:uFillTx/>
              <a:latin typeface="BNPP Sans Light"/>
              <a:ea typeface="+mn-ea"/>
              <a:cs typeface="+mn-cs"/>
            </a:endParaRPr>
          </a:p>
        </p:txBody>
      </p:sp>
      <p:sp>
        <p:nvSpPr>
          <p:cNvPr id="12" name="Titre 9"/>
          <p:cNvSpPr>
            <a:spLocks noGrp="1"/>
          </p:cNvSpPr>
          <p:nvPr>
            <p:ph type="title" hasCustomPrompt="1"/>
          </p:nvPr>
        </p:nvSpPr>
        <p:spPr>
          <a:xfrm>
            <a:off x="456772" y="99026"/>
            <a:ext cx="11280000" cy="745664"/>
          </a:xfrm>
        </p:spPr>
        <p:txBody>
          <a:bodyPr>
            <a:normAutofit/>
          </a:bodyPr>
          <a:lstStyle>
            <a:lvl1pPr>
              <a:defRPr sz="3599" baseline="0"/>
            </a:lvl1pPr>
          </a:lstStyle>
          <a:p>
            <a:r>
              <a:rPr lang="en-GB" noProof="0"/>
              <a:t>CLICK TO ADD TITLE</a:t>
            </a:r>
          </a:p>
        </p:txBody>
      </p:sp>
      <p:sp>
        <p:nvSpPr>
          <p:cNvPr id="5"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6"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D0FF3600-AC55-4C2D-9751-E38EB12B1F14}" type="datetime1">
              <a:rPr lang="fr-FR" smtClean="0">
                <a:solidFill>
                  <a:srgbClr val="000000"/>
                </a:solidFill>
              </a:rPr>
              <a:pPr defTabSz="1211636">
                <a:defRPr/>
              </a:pPr>
              <a:t>05/07/2022</a:t>
            </a:fld>
            <a:endParaRPr lang="en-GB">
              <a:solidFill>
                <a:srgbClr val="000000"/>
              </a:solidFill>
            </a:endParaRPr>
          </a:p>
        </p:txBody>
      </p:sp>
      <p:sp>
        <p:nvSpPr>
          <p:cNvPr id="7"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spTree>
    <p:extLst>
      <p:ext uri="{BB962C8B-B14F-4D97-AF65-F5344CB8AC3E}">
        <p14:creationId xmlns:p14="http://schemas.microsoft.com/office/powerpoint/2010/main" val="210236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e de titre" preserve="1" userDrawn="1">
  <p:cSld name="1_Diapositive de titre">
    <p:spTree>
      <p:nvGrpSpPr>
        <p:cNvPr id="1" name="Shape 15"/>
        <p:cNvGrpSpPr/>
        <p:nvPr/>
      </p:nvGrpSpPr>
      <p:grpSpPr>
        <a:xfrm>
          <a:off x="0" y="0"/>
          <a:ext cx="0" cy="0"/>
          <a:chOff x="0" y="0"/>
          <a:chExt cx="0" cy="0"/>
        </a:xfrm>
      </p:grpSpPr>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0" name="Google Shape;10;p1">
            <a:extLst>
              <a:ext uri="{FF2B5EF4-FFF2-40B4-BE49-F238E27FC236}">
                <a16:creationId xmlns:a16="http://schemas.microsoft.com/office/drawing/2014/main" id="{6CCC003C-D37E-4A48-89F0-801D328FEC13}"/>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1" name="Espace réservé du texte 2">
            <a:extLst>
              <a:ext uri="{FF2B5EF4-FFF2-40B4-BE49-F238E27FC236}">
                <a16:creationId xmlns:a16="http://schemas.microsoft.com/office/drawing/2014/main" id="{CB49CE50-4650-4607-B7C8-2A738D143580}"/>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
        <p:nvSpPr>
          <p:cNvPr id="8" name="Espace réservé du texte 7">
            <a:extLst>
              <a:ext uri="{FF2B5EF4-FFF2-40B4-BE49-F238E27FC236}">
                <a16:creationId xmlns:a16="http://schemas.microsoft.com/office/drawing/2014/main" id="{E0C0FCCB-2A59-4766-ABC9-B807AC16B738}"/>
              </a:ext>
            </a:extLst>
          </p:cNvPr>
          <p:cNvSpPr>
            <a:spLocks noGrp="1"/>
          </p:cNvSpPr>
          <p:nvPr>
            <p:ph type="body" sz="quarter" idx="14" hasCustomPrompt="1"/>
          </p:nvPr>
        </p:nvSpPr>
        <p:spPr>
          <a:xfrm>
            <a:off x="838200" y="1700934"/>
            <a:ext cx="7315200" cy="1669183"/>
          </a:xfrm>
          <a:ln>
            <a:solidFill>
              <a:srgbClr val="FFC000"/>
            </a:solidFill>
          </a:ln>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Strong </a:t>
            </a:r>
            <a:r>
              <a:rPr lang="fr-FR" err="1"/>
              <a:t>Statement</a:t>
            </a:r>
            <a:r>
              <a:rPr lang="fr-FR"/>
              <a:t> or </a:t>
            </a:r>
            <a:r>
              <a:rPr lang="fr-FR" err="1"/>
              <a:t>Quote</a:t>
            </a:r>
            <a:r>
              <a:rPr lang="fr-FR"/>
              <a:t> </a:t>
            </a:r>
            <a:r>
              <a:rPr lang="fr-FR" err="1"/>
              <a:t>here</a:t>
            </a:r>
            <a:endParaRPr lang="fr-FR"/>
          </a:p>
        </p:txBody>
      </p:sp>
      <p:sp>
        <p:nvSpPr>
          <p:cNvPr id="9" name="Espace réservé pour une image  2">
            <a:extLst>
              <a:ext uri="{FF2B5EF4-FFF2-40B4-BE49-F238E27FC236}">
                <a16:creationId xmlns:a16="http://schemas.microsoft.com/office/drawing/2014/main" id="{DB7E3D26-8ADC-4B59-9ADC-B35FC692951C}"/>
              </a:ext>
            </a:extLst>
          </p:cNvPr>
          <p:cNvSpPr>
            <a:spLocks noGrp="1"/>
          </p:cNvSpPr>
          <p:nvPr>
            <p:ph type="pic" sz="quarter" idx="15"/>
          </p:nvPr>
        </p:nvSpPr>
        <p:spPr>
          <a:xfrm>
            <a:off x="8610599" y="1700934"/>
            <a:ext cx="2743200" cy="1980000"/>
          </a:xfrm>
        </p:spPr>
        <p:txBody>
          <a:bodyPr/>
          <a:lstStyle/>
          <a:p>
            <a:endParaRPr lang="fr-FR"/>
          </a:p>
        </p:txBody>
      </p:sp>
      <p:sp>
        <p:nvSpPr>
          <p:cNvPr id="12" name="Espace réservé pour une image  2">
            <a:extLst>
              <a:ext uri="{FF2B5EF4-FFF2-40B4-BE49-F238E27FC236}">
                <a16:creationId xmlns:a16="http://schemas.microsoft.com/office/drawing/2014/main" id="{390777AE-E4B6-482D-AE92-2BD7C35E7CEE}"/>
              </a:ext>
            </a:extLst>
          </p:cNvPr>
          <p:cNvSpPr>
            <a:spLocks noGrp="1"/>
          </p:cNvSpPr>
          <p:nvPr>
            <p:ph type="pic" sz="quarter" idx="16"/>
          </p:nvPr>
        </p:nvSpPr>
        <p:spPr>
          <a:xfrm>
            <a:off x="8610599" y="3922325"/>
            <a:ext cx="2743201" cy="1980000"/>
          </a:xfrm>
        </p:spPr>
        <p:txBody>
          <a:bodyPr/>
          <a:lstStyle/>
          <a:p>
            <a:endParaRPr lang="fr-FR"/>
          </a:p>
        </p:txBody>
      </p:sp>
    </p:spTree>
    <p:extLst>
      <p:ext uri="{BB962C8B-B14F-4D97-AF65-F5344CB8AC3E}">
        <p14:creationId xmlns:p14="http://schemas.microsoft.com/office/powerpoint/2010/main" val="365537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contenu" preserve="1" userDrawn="1">
  <p:cSld name="1_Titre et contenu">
    <p:spTree>
      <p:nvGrpSpPr>
        <p:cNvPr id="1" name="Shape 21"/>
        <p:cNvGrpSpPr/>
        <p:nvPr/>
      </p:nvGrpSpPr>
      <p:grpSpPr>
        <a:xfrm>
          <a:off x="0" y="0"/>
          <a:ext cx="0" cy="0"/>
          <a:chOff x="0" y="0"/>
          <a:chExt cx="0" cy="0"/>
        </a:xfrm>
      </p:grpSpPr>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0;p1">
            <a:extLst>
              <a:ext uri="{FF2B5EF4-FFF2-40B4-BE49-F238E27FC236}">
                <a16:creationId xmlns:a16="http://schemas.microsoft.com/office/drawing/2014/main" id="{0D11B9EC-8352-4693-8236-C3FA0610BDEA}"/>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4" name="Espace réservé du texte 2">
            <a:extLst>
              <a:ext uri="{FF2B5EF4-FFF2-40B4-BE49-F238E27FC236}">
                <a16:creationId xmlns:a16="http://schemas.microsoft.com/office/drawing/2014/main" id="{A9962B8D-CD16-4A28-97E0-3B3F8C8211C9}"/>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
        <p:nvSpPr>
          <p:cNvPr id="3" name="Espace réservé du contenu 2">
            <a:extLst>
              <a:ext uri="{FF2B5EF4-FFF2-40B4-BE49-F238E27FC236}">
                <a16:creationId xmlns:a16="http://schemas.microsoft.com/office/drawing/2014/main" id="{0F8304D4-87AC-4762-8B65-9EFFF444EBFC}"/>
              </a:ext>
            </a:extLst>
          </p:cNvPr>
          <p:cNvSpPr>
            <a:spLocks noGrp="1"/>
          </p:cNvSpPr>
          <p:nvPr>
            <p:ph sz="quarter" idx="14" hasCustomPrompt="1"/>
          </p:nvPr>
        </p:nvSpPr>
        <p:spPr>
          <a:xfrm>
            <a:off x="636588" y="1635125"/>
            <a:ext cx="10717212" cy="692440"/>
          </a:xfrm>
        </p:spPr>
        <p:txBody>
          <a:bodyPr/>
          <a:lstStyle>
            <a:lvl1pPr marL="50800" indent="0">
              <a:buNone/>
              <a:defRPr sz="1800">
                <a:solidFill>
                  <a:schemeClr val="bg1"/>
                </a:solidFill>
              </a:defRPr>
            </a:lvl1pPr>
          </a:lstStyle>
          <a:p>
            <a:r>
              <a:rPr lang="en-US" sz="2800">
                <a:solidFill>
                  <a:schemeClr val="bg1"/>
                </a:solidFill>
              </a:rPr>
              <a:t>[Ref] Authors. Title. Conf</a:t>
            </a:r>
            <a:endParaRPr lang="en-US">
              <a:solidFill>
                <a:schemeClr val="accent5">
                  <a:lumMod val="60000"/>
                  <a:lumOff val="40000"/>
                </a:schemeClr>
              </a:solidFill>
            </a:endParaRPr>
          </a:p>
        </p:txBody>
      </p:sp>
    </p:spTree>
    <p:extLst>
      <p:ext uri="{BB962C8B-B14F-4D97-AF65-F5344CB8AC3E}">
        <p14:creationId xmlns:p14="http://schemas.microsoft.com/office/powerpoint/2010/main" val="281224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D7BA11-B12A-414B-8D7E-E0A71A91922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04C218-67A4-457C-AEF3-C527C15383B5}" type="datetimeFigureOut">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08860C31-CFEE-4F69-883F-16955189DC8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E9E04211-43A1-4478-8BBA-6CCECC556E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F4D53-B801-4B60-9EFA-E9EA17189508}"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64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contenu" userDrawn="1">
  <p:cSld name="Titre et contenu">
    <p:spTree>
      <p:nvGrpSpPr>
        <p:cNvPr id="1" name="Shape 21"/>
        <p:cNvGrpSpPr/>
        <p:nvPr/>
      </p:nvGrpSpPr>
      <p:grpSpPr>
        <a:xfrm>
          <a:off x="0" y="0"/>
          <a:ext cx="0" cy="0"/>
          <a:chOff x="0" y="0"/>
          <a:chExt cx="0" cy="0"/>
        </a:xfrm>
      </p:grpSpPr>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ea typeface="+mn-ea"/>
              <a:cs typeface="Arial"/>
              <a:sym typeface="Arial"/>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ea typeface="+mn-ea"/>
              <a:cs typeface="Arial"/>
              <a:sym typeface="Arial"/>
            </a:endParaRPr>
          </a:p>
        </p:txBody>
      </p:sp>
      <p:sp>
        <p:nvSpPr>
          <p:cNvPr id="13" name="Google Shape;10;p1">
            <a:extLst>
              <a:ext uri="{FF2B5EF4-FFF2-40B4-BE49-F238E27FC236}">
                <a16:creationId xmlns:a16="http://schemas.microsoft.com/office/drawing/2014/main" id="{0D11B9EC-8352-4693-8236-C3FA0610BDEA}"/>
              </a:ext>
            </a:extLst>
          </p:cNvPr>
          <p:cNvSpPr txBox="1">
            <a:spLocks/>
          </p:cNvSpPr>
          <p:nvPr userDrawn="1"/>
        </p:nvSpPr>
        <p:spPr>
          <a:xfrm>
            <a:off x="0" y="681038"/>
            <a:ext cx="12192000" cy="565872"/>
          </a:xfrm>
          <a:prstGeom prst="rect">
            <a:avLst/>
          </a:prstGeom>
          <a:solidFill>
            <a:srgbClr val="FFC000"/>
          </a:solidFill>
          <a:ln>
            <a:noFill/>
          </a:ln>
        </p:spPr>
        <p:txBody>
          <a:bodyPr spcFirstLastPara="1" wrap="square" lIns="91425" tIns="45700" rIns="91425" bIns="45700" anchor="ctr" anchorCtr="1"/>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kern="1200" cap="none" spc="-1">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Arial"/>
              <a:buNone/>
              <a:tabLst/>
              <a:defRPr/>
            </a:pPr>
            <a:endParaRPr kumimoji="0" lang="fr-FR" sz="4400" b="0" i="0" u="none" strike="noStrike" kern="1200" cap="none" spc="-1" normalizeH="0" baseline="0" noProof="0">
              <a:ln>
                <a:noFill/>
              </a:ln>
              <a:solidFill>
                <a:srgbClr val="000000"/>
              </a:solidFill>
              <a:effectLst/>
              <a:uLnTx/>
              <a:uFillTx/>
              <a:latin typeface="Arial"/>
              <a:cs typeface="Arial"/>
              <a:sym typeface="Arial"/>
            </a:endParaRPr>
          </a:p>
        </p:txBody>
      </p:sp>
      <p:sp>
        <p:nvSpPr>
          <p:cNvPr id="14" name="Espace réservé du texte 2">
            <a:extLst>
              <a:ext uri="{FF2B5EF4-FFF2-40B4-BE49-F238E27FC236}">
                <a16:creationId xmlns:a16="http://schemas.microsoft.com/office/drawing/2014/main" id="{A9962B8D-CD16-4A28-97E0-3B3F8C8211C9}"/>
              </a:ext>
            </a:extLst>
          </p:cNvPr>
          <p:cNvSpPr>
            <a:spLocks noGrp="1"/>
          </p:cNvSpPr>
          <p:nvPr>
            <p:ph type="body" sz="quarter" idx="13" hasCustomPrompt="1"/>
          </p:nvPr>
        </p:nvSpPr>
        <p:spPr>
          <a:xfrm>
            <a:off x="0" y="681038"/>
            <a:ext cx="12192000" cy="565871"/>
          </a:xfrm>
        </p:spPr>
        <p:txBody>
          <a:bodyPr anchor="ctr" anchorCtr="1"/>
          <a:lstStyle>
            <a:lvl1pPr marL="0" marR="0" indent="0" algn="l" defTabSz="914400" rtl="0" eaLnBrk="1" latinLnBrk="0" hangingPunct="1">
              <a:lnSpc>
                <a:spcPct val="90000"/>
              </a:lnSpc>
              <a:spcBef>
                <a:spcPts val="0"/>
              </a:spcBef>
              <a:spcAft>
                <a:spcPts val="0"/>
              </a:spcAft>
              <a:buClr>
                <a:schemeClr val="dk1"/>
              </a:buClr>
              <a:buSzPts val="4400"/>
              <a:buFont typeface="Arial"/>
              <a:buNone/>
              <a:defRPr lang="fr-FR" sz="2800" b="1" i="0" u="none" strike="noStrike" kern="1200" cap="small" spc="-1" dirty="0" smtClean="0">
                <a:solidFill>
                  <a:srgbClr val="000000"/>
                </a:solidFill>
                <a:latin typeface="Arial"/>
                <a:ea typeface="Arial"/>
                <a:cs typeface="+mn-cs"/>
                <a:sym typeface="Arial"/>
              </a:defRPr>
            </a:lvl1pPr>
          </a:lstStyle>
          <a:p>
            <a:pPr lvl="0"/>
            <a:r>
              <a:rPr lang="fr-FR"/>
              <a:t>Titre</a:t>
            </a:r>
          </a:p>
        </p:txBody>
      </p:sp>
    </p:spTree>
    <p:extLst>
      <p:ext uri="{BB962C8B-B14F-4D97-AF65-F5344CB8AC3E}">
        <p14:creationId xmlns:p14="http://schemas.microsoft.com/office/powerpoint/2010/main" val="200035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D7BA11-B12A-414B-8D7E-E0A71A91922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04C218-67A4-457C-AEF3-C527C15383B5}" type="datetimeFigureOut">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05/07/2022</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08860C31-CFEE-4F69-883F-16955189DC8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E9E04211-43A1-4478-8BBA-6CCECC556E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F4D53-B801-4B60-9EFA-E9EA17189508}"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778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heme" Target="../theme/theme5.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
        <p:cNvGrpSpPr/>
        <p:nvPr/>
      </p:nvGrpSpPr>
      <p:grpSpPr>
        <a:xfrm>
          <a:off x="0" y="0"/>
          <a:ext cx="0" cy="0"/>
          <a:chOff x="0" y="0"/>
          <a:chExt cx="0" cy="0"/>
        </a:xfrm>
      </p:grpSpPr>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96619800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kern="1200" cap="small" spc="-1" dirty="0">
          <a:solidFill>
            <a:srgbClr val="000000"/>
          </a:solidFill>
          <a:latin typeface="Arial"/>
          <a:ea typeface="Arial"/>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628610"/>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16689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
        <p:cNvGrpSpPr/>
        <p:nvPr/>
      </p:nvGrpSpPr>
      <p:grpSpPr>
        <a:xfrm>
          <a:off x="0" y="0"/>
          <a:ext cx="0" cy="0"/>
          <a:chOff x="0" y="0"/>
          <a:chExt cx="0" cy="0"/>
        </a:xfrm>
      </p:grpSpPr>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612703852"/>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 id="2147483683" r:id="rId6"/>
    <p:sldLayoutId id="2147483684" r:id="rId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kern="1200" cap="small" spc="-1" dirty="0">
          <a:solidFill>
            <a:srgbClr val="000000"/>
          </a:solidFill>
          <a:latin typeface="Arial"/>
          <a:ea typeface="Arial"/>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6772" y="261382"/>
            <a:ext cx="11280000" cy="420908"/>
          </a:xfrm>
          <a:prstGeom prst="rect">
            <a:avLst/>
          </a:prstGeom>
        </p:spPr>
        <p:txBody>
          <a:bodyPr vert="horz" lIns="0" tIns="0" rIns="0" bIns="0" rtlCol="0" anchor="ctr" anchorCtr="0">
            <a:noAutofit/>
          </a:bodyPr>
          <a:lstStyle/>
          <a:p>
            <a:r>
              <a:rPr lang="en-GB" noProof="0"/>
              <a:t>CLICK TO EDIT MASTER TITLE STYLE</a:t>
            </a:r>
          </a:p>
        </p:txBody>
      </p:sp>
      <p:sp>
        <p:nvSpPr>
          <p:cNvPr id="13" name="Rectangle 15"/>
          <p:cNvSpPr>
            <a:spLocks noGrp="1" noChangeArrowheads="1"/>
          </p:cNvSpPr>
          <p:nvPr>
            <p:ph type="ftr" sz="quarter" idx="3"/>
          </p:nvPr>
        </p:nvSpPr>
        <p:spPr bwMode="auto">
          <a:xfrm>
            <a:off x="8051419" y="6393699"/>
            <a:ext cx="2688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000">
                <a:solidFill>
                  <a:schemeClr val="tx1"/>
                </a:solidFill>
              </a:defRPr>
            </a:lvl1pPr>
          </a:lstStyle>
          <a:p>
            <a:pPr defTabSz="1211636">
              <a:defRPr/>
            </a:pPr>
            <a:endParaRPr lang="en-GB">
              <a:solidFill>
                <a:srgbClr val="000000"/>
              </a:solidFill>
            </a:endParaRPr>
          </a:p>
        </p:txBody>
      </p:sp>
      <p:sp>
        <p:nvSpPr>
          <p:cNvPr id="14" name="Rectangle 14"/>
          <p:cNvSpPr>
            <a:spLocks noGrp="1" noChangeArrowheads="1"/>
          </p:cNvSpPr>
          <p:nvPr>
            <p:ph type="dt" sz="half" idx="2"/>
          </p:nvPr>
        </p:nvSpPr>
        <p:spPr bwMode="auto">
          <a:xfrm>
            <a:off x="10810933" y="6393699"/>
            <a:ext cx="645271"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chemeClr val="tx1"/>
                </a:solidFill>
              </a:defRPr>
            </a:lvl1pPr>
          </a:lstStyle>
          <a:p>
            <a:pPr defTabSz="1211636">
              <a:defRPr/>
            </a:pPr>
            <a:fld id="{355DDA00-54DA-46B5-A6BF-DAE3E2845417}" type="datetime1">
              <a:rPr lang="fr-FR" smtClean="0">
                <a:solidFill>
                  <a:srgbClr val="000000"/>
                </a:solidFill>
              </a:rPr>
              <a:pPr defTabSz="1211636">
                <a:defRPr/>
              </a:pPr>
              <a:t>05/07/2022</a:t>
            </a:fld>
            <a:endParaRPr lang="en-GB">
              <a:solidFill>
                <a:srgbClr val="000000"/>
              </a:solidFill>
            </a:endParaRPr>
          </a:p>
        </p:txBody>
      </p:sp>
      <p:sp>
        <p:nvSpPr>
          <p:cNvPr id="17" name="Espace réservé du numéro de diapositive 16"/>
          <p:cNvSpPr>
            <a:spLocks noGrp="1" noChangeArrowheads="1"/>
          </p:cNvSpPr>
          <p:nvPr>
            <p:ph type="sldNum" sz="quarter" idx="4"/>
          </p:nvPr>
        </p:nvSpPr>
        <p:spPr bwMode="auto">
          <a:xfrm>
            <a:off x="11527720" y="6393699"/>
            <a:ext cx="24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1100" b="1">
                <a:solidFill>
                  <a:schemeClr val="tx1"/>
                </a:solidFill>
              </a:defRPr>
            </a:lvl1pPr>
          </a:lstStyle>
          <a:p>
            <a:pPr defTabSz="1211636">
              <a:defRPr/>
            </a:pPr>
            <a:fld id="{276219AF-F5ED-455B-A512-B03AB3602319}" type="slidenum">
              <a:rPr lang="en-GB" smtClean="0">
                <a:solidFill>
                  <a:srgbClr val="000000"/>
                </a:solidFill>
              </a:rPr>
              <a:pPr defTabSz="1211636">
                <a:defRPr/>
              </a:pPr>
              <a:t>‹#›</a:t>
            </a:fld>
            <a:endParaRPr lang="en-GB">
              <a:solidFill>
                <a:srgbClr val="000000"/>
              </a:solidFill>
            </a:endParaRPr>
          </a:p>
        </p:txBody>
      </p:sp>
      <p:cxnSp>
        <p:nvCxnSpPr>
          <p:cNvPr id="5" name="Straight Connector 4"/>
          <p:cNvCxnSpPr/>
          <p:nvPr/>
        </p:nvCxnSpPr>
        <p:spPr>
          <a:xfrm>
            <a:off x="11491960" y="6433770"/>
            <a:ext cx="0" cy="99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775176" y="6433770"/>
            <a:ext cx="0" cy="99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5701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hf hdr="0" ftr="0"/>
  <p:txStyles>
    <p:titleStyle>
      <a:lvl1pPr marL="0" indent="0" algn="l" defTabSz="1211636" rtl="0" eaLnBrk="1" latinLnBrk="0" hangingPunct="1">
        <a:spcBef>
          <a:spcPts val="266"/>
        </a:spcBef>
        <a:buClr>
          <a:schemeClr val="accent4"/>
        </a:buClr>
        <a:buSzPct val="100000"/>
        <a:buFontTx/>
        <a:buNone/>
        <a:defRPr lang="en-GB" sz="3599" b="0" i="0" u="none" strike="noStrike" kern="1200" cap="all" spc="0" baseline="0" noProof="0" dirty="0">
          <a:solidFill>
            <a:srgbClr val="00925A"/>
          </a:solidFill>
          <a:latin typeface="BNPPSansCondensed" panose="02000000000000000000" pitchFamily="2" charset="0"/>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211636" rtl="0" eaLnBrk="1" latinLnBrk="0" hangingPunct="1">
        <a:spcBef>
          <a:spcPts val="266"/>
        </a:spcBef>
        <a:buClr>
          <a:schemeClr val="accent4"/>
        </a:buClr>
        <a:buSzPct val="100000"/>
        <a:buFontTx/>
        <a:buNone/>
        <a:defRPr sz="2400" kern="1200">
          <a:solidFill>
            <a:schemeClr val="tx1"/>
          </a:solidFill>
          <a:latin typeface="+mn-lt"/>
          <a:ea typeface="+mn-ea"/>
          <a:cs typeface="+mn-cs"/>
        </a:defRPr>
      </a:lvl1pPr>
      <a:lvl2pPr marL="591096" indent="-237703" algn="l" defTabSz="1211636" rtl="0" eaLnBrk="1" latinLnBrk="0" hangingPunct="1">
        <a:spcBef>
          <a:spcPts val="266"/>
        </a:spcBef>
        <a:buClr>
          <a:schemeClr val="accent1"/>
        </a:buClr>
        <a:buSzPct val="90000"/>
        <a:buFont typeface="Wingdings" panose="05000000000000000000" pitchFamily="2" charset="2"/>
        <a:buChar char="§"/>
        <a:defRPr sz="2100" kern="1200">
          <a:solidFill>
            <a:schemeClr val="tx1"/>
          </a:solidFill>
          <a:latin typeface="+mn-lt"/>
          <a:ea typeface="+mn-ea"/>
          <a:cs typeface="+mn-cs"/>
        </a:defRPr>
      </a:lvl2pPr>
      <a:lvl3pPr marL="1066497" indent="-233494" algn="l" defTabSz="1211636" rtl="0" eaLnBrk="1" latinLnBrk="0" hangingPunct="1">
        <a:spcBef>
          <a:spcPts val="266"/>
        </a:spcBef>
        <a:buFont typeface="Wingdings" panose="05000000000000000000" pitchFamily="2" charset="2"/>
        <a:buChar char="§"/>
        <a:defRPr sz="1900" kern="1200">
          <a:solidFill>
            <a:schemeClr val="accent1"/>
          </a:solidFill>
          <a:latin typeface="+mn-lt"/>
          <a:ea typeface="+mn-ea"/>
          <a:cs typeface="+mn-cs"/>
        </a:defRPr>
      </a:lvl3pPr>
      <a:lvl4pPr marL="1535576" indent="-222970" algn="l" defTabSz="1211636" rtl="0" eaLnBrk="1" latinLnBrk="0" hangingPunct="1">
        <a:spcBef>
          <a:spcPts val="266"/>
        </a:spcBef>
        <a:buFont typeface="Wingdings" panose="05000000000000000000" pitchFamily="2" charset="2"/>
        <a:buChar char="§"/>
        <a:defRPr sz="1600" kern="1200">
          <a:solidFill>
            <a:schemeClr val="tx2"/>
          </a:solidFill>
          <a:latin typeface="+mn-lt"/>
          <a:ea typeface="+mn-ea"/>
          <a:cs typeface="+mn-cs"/>
        </a:defRPr>
      </a:lvl4pPr>
      <a:lvl5pPr marL="0" indent="0" algn="l" defTabSz="1211636" rtl="0" eaLnBrk="1" latinLnBrk="0" hangingPunct="1">
        <a:spcBef>
          <a:spcPts val="266"/>
        </a:spcBef>
        <a:buFontTx/>
        <a:buNone/>
        <a:defRPr sz="1300" kern="1200">
          <a:solidFill>
            <a:schemeClr val="tx2"/>
          </a:solidFill>
          <a:latin typeface="+mn-lt"/>
          <a:ea typeface="+mn-ea"/>
          <a:cs typeface="+mn-cs"/>
        </a:defRPr>
      </a:lvl5pPr>
      <a:lvl6pPr marL="3331997" indent="-302909" algn="l" defTabSz="121163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37809" indent="-302909" algn="l" defTabSz="121163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43628" indent="-302909" algn="l" defTabSz="121163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49446" indent="-302909" algn="l" defTabSz="121163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fr-FR"/>
      </a:defPPr>
      <a:lvl1pPr marL="0" algn="l" defTabSz="1211636" rtl="0" eaLnBrk="1" latinLnBrk="0" hangingPunct="1">
        <a:defRPr sz="2400" kern="1200">
          <a:solidFill>
            <a:schemeClr val="tx1"/>
          </a:solidFill>
          <a:latin typeface="+mn-lt"/>
          <a:ea typeface="+mn-ea"/>
          <a:cs typeface="+mn-cs"/>
        </a:defRPr>
      </a:lvl1pPr>
      <a:lvl2pPr marL="605818" algn="l" defTabSz="1211636" rtl="0" eaLnBrk="1" latinLnBrk="0" hangingPunct="1">
        <a:defRPr sz="2400" kern="1200">
          <a:solidFill>
            <a:schemeClr val="tx1"/>
          </a:solidFill>
          <a:latin typeface="+mn-lt"/>
          <a:ea typeface="+mn-ea"/>
          <a:cs typeface="+mn-cs"/>
        </a:defRPr>
      </a:lvl2pPr>
      <a:lvl3pPr marL="1211636" algn="l" defTabSz="1211636" rtl="0" eaLnBrk="1" latinLnBrk="0" hangingPunct="1">
        <a:defRPr sz="2400" kern="1200">
          <a:solidFill>
            <a:schemeClr val="tx1"/>
          </a:solidFill>
          <a:latin typeface="+mn-lt"/>
          <a:ea typeface="+mn-ea"/>
          <a:cs typeface="+mn-cs"/>
        </a:defRPr>
      </a:lvl3pPr>
      <a:lvl4pPr marL="1817454" algn="l" defTabSz="1211636" rtl="0" eaLnBrk="1" latinLnBrk="0" hangingPunct="1">
        <a:defRPr sz="2400" kern="1200">
          <a:solidFill>
            <a:schemeClr val="tx1"/>
          </a:solidFill>
          <a:latin typeface="+mn-lt"/>
          <a:ea typeface="+mn-ea"/>
          <a:cs typeface="+mn-cs"/>
        </a:defRPr>
      </a:lvl4pPr>
      <a:lvl5pPr marL="2423270" algn="l" defTabSz="1211636" rtl="0" eaLnBrk="1" latinLnBrk="0" hangingPunct="1">
        <a:defRPr sz="2400" kern="1200">
          <a:solidFill>
            <a:schemeClr val="tx1"/>
          </a:solidFill>
          <a:latin typeface="+mn-lt"/>
          <a:ea typeface="+mn-ea"/>
          <a:cs typeface="+mn-cs"/>
        </a:defRPr>
      </a:lvl5pPr>
      <a:lvl6pPr marL="3029089" algn="l" defTabSz="1211636" rtl="0" eaLnBrk="1" latinLnBrk="0" hangingPunct="1">
        <a:defRPr sz="2400" kern="1200">
          <a:solidFill>
            <a:schemeClr val="tx1"/>
          </a:solidFill>
          <a:latin typeface="+mn-lt"/>
          <a:ea typeface="+mn-ea"/>
          <a:cs typeface="+mn-cs"/>
        </a:defRPr>
      </a:lvl6pPr>
      <a:lvl7pPr marL="3634903" algn="l" defTabSz="1211636" rtl="0" eaLnBrk="1" latinLnBrk="0" hangingPunct="1">
        <a:defRPr sz="2400" kern="1200">
          <a:solidFill>
            <a:schemeClr val="tx1"/>
          </a:solidFill>
          <a:latin typeface="+mn-lt"/>
          <a:ea typeface="+mn-ea"/>
          <a:cs typeface="+mn-cs"/>
        </a:defRPr>
      </a:lvl7pPr>
      <a:lvl8pPr marL="4240722" algn="l" defTabSz="1211636" rtl="0" eaLnBrk="1" latinLnBrk="0" hangingPunct="1">
        <a:defRPr sz="2400" kern="1200">
          <a:solidFill>
            <a:schemeClr val="tx1"/>
          </a:solidFill>
          <a:latin typeface="+mn-lt"/>
          <a:ea typeface="+mn-ea"/>
          <a:cs typeface="+mn-cs"/>
        </a:defRPr>
      </a:lvl8pPr>
      <a:lvl9pPr marL="4846538" algn="l" defTabSz="121163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bruno.huttner@idquantique.com" TargetMode="External"/><Relationship Id="rId7" Type="http://schemas.openxmlformats.org/officeDocument/2006/relationships/image" Target="../media/image14.png"/><Relationship Id="rId2" Type="http://schemas.openxmlformats.org/officeDocument/2006/relationships/hyperlink" Target="mailto:ludovic.perret@cryptonext-security.com" TargetMode="Externa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s://www.linkedin.com/company/quantum-safe-security-working-group/" TargetMode="External"/><Relationship Id="rId4" Type="http://schemas.openxmlformats.org/officeDocument/2006/relationships/hyperlink" Target="https://cloudsecurityalliance.org/research/working-groups/quantum-safe-secur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www.blackhat.com/us-2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24E92A6-016E-4CE8-A7F3-BD35BDE459D7}"/>
              </a:ext>
            </a:extLst>
          </p:cNvPr>
          <p:cNvSpPr txBox="1"/>
          <p:nvPr/>
        </p:nvSpPr>
        <p:spPr>
          <a:xfrm>
            <a:off x="1406754" y="3246175"/>
            <a:ext cx="9086783" cy="769441"/>
          </a:xfrm>
          <a:prstGeom prst="rect">
            <a:avLst/>
          </a:prstGeom>
          <a:noFill/>
        </p:spPr>
        <p:txBody>
          <a:bodyPr wrap="none" rtlCol="0">
            <a:spAutoFit/>
          </a:bodyPr>
          <a:lstStyle/>
          <a:p>
            <a:pPr lvl="0" algn="ctr">
              <a:defRPr/>
            </a:pPr>
            <a:r>
              <a:rPr lang="en-US" sz="4400" dirty="0">
                <a:solidFill>
                  <a:prstClr val="white"/>
                </a:solidFill>
              </a:rPr>
              <a:t>Quantum-Safe Security Working Group</a:t>
            </a:r>
            <a:endParaRPr kumimoji="0" lang="en-US" sz="4400" b="0" i="0" u="none" strike="noStrike" kern="1200" cap="none" spc="0" normalizeH="0" baseline="0" noProof="0" dirty="0">
              <a:ln>
                <a:noFill/>
              </a:ln>
              <a:solidFill>
                <a:prstClr val="white"/>
              </a:solidFill>
              <a:effectLst/>
              <a:uLnTx/>
              <a:uFillTx/>
              <a:latin typeface="Calibri" panose="020F0502020204030204"/>
            </a:endParaRPr>
          </a:p>
        </p:txBody>
      </p:sp>
      <p:sp>
        <p:nvSpPr>
          <p:cNvPr id="4" name="Rectangle 3">
            <a:extLst>
              <a:ext uri="{FF2B5EF4-FFF2-40B4-BE49-F238E27FC236}">
                <a16:creationId xmlns:a16="http://schemas.microsoft.com/office/drawing/2014/main" id="{C03EE41D-9E31-204C-984B-192A9CBC7881}"/>
              </a:ext>
            </a:extLst>
          </p:cNvPr>
          <p:cNvSpPr/>
          <p:nvPr/>
        </p:nvSpPr>
        <p:spPr>
          <a:xfrm>
            <a:off x="1" y="4549462"/>
            <a:ext cx="12192000" cy="13748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Espace réservé du texte 2">
            <a:extLst>
              <a:ext uri="{FF2B5EF4-FFF2-40B4-BE49-F238E27FC236}">
                <a16:creationId xmlns:a16="http://schemas.microsoft.com/office/drawing/2014/main" id="{CD156FE3-9383-E04A-8A44-6AB33417897F}"/>
              </a:ext>
            </a:extLst>
          </p:cNvPr>
          <p:cNvSpPr txBox="1">
            <a:spLocks/>
          </p:cNvSpPr>
          <p:nvPr/>
        </p:nvSpPr>
        <p:spPr>
          <a:xfrm>
            <a:off x="1030731" y="4939828"/>
            <a:ext cx="9838827" cy="733385"/>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cap="small" noProof="0" dirty="0">
                <a:solidFill>
                  <a:prstClr val="black"/>
                </a:solidFill>
              </a:rPr>
              <a:t>Meeting July 5</a:t>
            </a:r>
            <a:r>
              <a:rPr lang="en-US" sz="3600" b="1" cap="small" baseline="30000" noProof="0" dirty="0">
                <a:solidFill>
                  <a:prstClr val="black"/>
                </a:solidFill>
              </a:rPr>
              <a:t>th</a:t>
            </a:r>
            <a:r>
              <a:rPr lang="en-US" sz="3600" b="1" cap="small" noProof="0" dirty="0">
                <a:solidFill>
                  <a:prstClr val="black"/>
                </a:solidFill>
              </a:rPr>
              <a:t>, 2022</a:t>
            </a:r>
            <a:r>
              <a:rPr kumimoji="0" lang="en-US" sz="3600" b="1" i="0" u="none" strike="noStrike" kern="1200" cap="small" spc="0" normalizeH="0" noProof="0" dirty="0">
                <a:ln>
                  <a:noFill/>
                </a:ln>
                <a:solidFill>
                  <a:prstClr val="black"/>
                </a:solidFill>
                <a:effectLst/>
                <a:uLnTx/>
                <a:uFillTx/>
              </a:rPr>
              <a:t> </a:t>
            </a:r>
            <a:endParaRPr kumimoji="0" lang="en-US" sz="3600" b="1" i="0" u="none" strike="noStrike" kern="1200" cap="small" spc="0" normalizeH="0" baseline="0" noProof="0" dirty="0">
              <a:ln>
                <a:noFill/>
              </a:ln>
              <a:solidFill>
                <a:prstClr val="black"/>
              </a:solidFill>
              <a:effectLst/>
              <a:uLnTx/>
              <a:uFillTx/>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99" y="955282"/>
            <a:ext cx="4369961" cy="1902218"/>
          </a:xfrm>
          <a:prstGeom prst="rect">
            <a:avLst/>
          </a:prstGeom>
        </p:spPr>
      </p:pic>
    </p:spTree>
    <p:extLst>
      <p:ext uri="{BB962C8B-B14F-4D97-AF65-F5344CB8AC3E}">
        <p14:creationId xmlns:p14="http://schemas.microsoft.com/office/powerpoint/2010/main" val="233464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a:extLst>
              <a:ext uri="{FF2B5EF4-FFF2-40B4-BE49-F238E27FC236}">
                <a16:creationId xmlns:a16="http://schemas.microsoft.com/office/drawing/2014/main" id="{B5EE4F77-5C21-417A-AEE7-F6158BF65DB2}"/>
              </a:ext>
            </a:extLst>
          </p:cNvPr>
          <p:cNvSpPr txBox="1"/>
          <p:nvPr/>
        </p:nvSpPr>
        <p:spPr>
          <a:xfrm>
            <a:off x="0" y="2896863"/>
            <a:ext cx="12191999" cy="3162240"/>
          </a:xfrm>
          <a:prstGeom prst="rect">
            <a:avLst/>
          </a:prstGeom>
          <a:noFill/>
          <a:ln>
            <a:noFill/>
          </a:ln>
        </p:spPr>
        <p:txBody>
          <a:bodyPr>
            <a:noAutofit/>
          </a:bodyPr>
          <a:lstStyle/>
          <a:p>
            <a:pPr marL="114480" algn="ctr">
              <a:lnSpc>
                <a:spcPct val="90000"/>
              </a:lnSpc>
              <a:spcBef>
                <a:spcPts val="1001"/>
              </a:spcBef>
              <a:buClr>
                <a:srgbClr val="000000"/>
              </a:buClr>
            </a:pPr>
            <a:r>
              <a:rPr lang="fr-FR" sz="2400" u="sng" spc="-1" dirty="0">
                <a:solidFill>
                  <a:schemeClr val="bg1"/>
                </a:solidFill>
                <a:latin typeface="Arial"/>
                <a:ea typeface="Arial"/>
                <a:hlinkClick r:id="rId2"/>
              </a:rPr>
              <a:t>hbaron@cloudsecurityalliance.org </a:t>
            </a:r>
          </a:p>
          <a:p>
            <a:pPr marL="114480" algn="ctr">
              <a:lnSpc>
                <a:spcPct val="90000"/>
              </a:lnSpc>
              <a:spcBef>
                <a:spcPts val="1001"/>
              </a:spcBef>
              <a:buClr>
                <a:srgbClr val="000000"/>
              </a:buClr>
            </a:pPr>
            <a:r>
              <a:rPr lang="fr-FR" sz="2400" b="0" u="sng" strike="noStrike" spc="-1" dirty="0">
                <a:solidFill>
                  <a:schemeClr val="bg1"/>
                </a:solidFill>
                <a:uFillTx/>
                <a:latin typeface="Arial"/>
                <a:ea typeface="Arial"/>
                <a:hlinkClick r:id="rId2"/>
              </a:rPr>
              <a:t>ludovic.perret@cryptonext-security.com</a:t>
            </a:r>
            <a:endParaRPr lang="fr-FR" sz="2400" b="0" u="sng" strike="noStrike" spc="-1" dirty="0">
              <a:solidFill>
                <a:schemeClr val="bg1"/>
              </a:solidFill>
              <a:uFillTx/>
              <a:latin typeface="Arial"/>
              <a:ea typeface="Arial"/>
            </a:endParaRPr>
          </a:p>
          <a:p>
            <a:pPr marL="114480" algn="ctr">
              <a:lnSpc>
                <a:spcPct val="90000"/>
              </a:lnSpc>
              <a:spcBef>
                <a:spcPts val="1001"/>
              </a:spcBef>
              <a:buClr>
                <a:srgbClr val="000000"/>
              </a:buClr>
            </a:pPr>
            <a:r>
              <a:rPr lang="fr-FR" sz="2400" spc="-1" dirty="0">
                <a:solidFill>
                  <a:schemeClr val="bg1"/>
                </a:solidFill>
                <a:latin typeface="Arial"/>
                <a:hlinkClick r:id="rId3"/>
              </a:rPr>
              <a:t>bruno.huttner@idquantique.com</a:t>
            </a:r>
            <a:endParaRPr lang="fr-FR" sz="2400" spc="-1" dirty="0">
              <a:solidFill>
                <a:schemeClr val="bg1"/>
              </a:solidFill>
              <a:latin typeface="Arial"/>
            </a:endParaRPr>
          </a:p>
          <a:p>
            <a:pPr marL="114480" algn="ctr">
              <a:lnSpc>
                <a:spcPct val="90000"/>
              </a:lnSpc>
              <a:spcBef>
                <a:spcPts val="1001"/>
              </a:spcBef>
            </a:pPr>
            <a:r>
              <a:rPr lang="fr-FR" sz="2400" b="0" strike="noStrike" spc="-1" dirty="0">
                <a:solidFill>
                  <a:srgbClr val="FFC000"/>
                </a:solidFill>
                <a:latin typeface="Arial"/>
                <a:ea typeface="Arial"/>
              </a:rPr>
              <a:t>Web site : </a:t>
            </a:r>
          </a:p>
          <a:p>
            <a:pPr marL="114480" algn="ctr">
              <a:lnSpc>
                <a:spcPct val="90000"/>
              </a:lnSpc>
              <a:spcBef>
                <a:spcPts val="1001"/>
              </a:spcBef>
            </a:pPr>
            <a:r>
              <a:rPr lang="fr-FR" sz="2400" u="sng" spc="-1" dirty="0">
                <a:solidFill>
                  <a:schemeClr val="bg1"/>
                </a:solidFill>
                <a:latin typeface="Arial"/>
                <a:ea typeface="Arial"/>
                <a:hlinkClick r:id="rId4"/>
              </a:rPr>
              <a:t>https://cloudsecurityalliance.org/research/working-groups/quantum-safe-security/</a:t>
            </a:r>
            <a:r>
              <a:rPr lang="fr-FR" sz="2400" b="0" strike="noStrike" spc="-1" dirty="0">
                <a:solidFill>
                  <a:schemeClr val="bg1"/>
                </a:solidFill>
                <a:latin typeface="Arial"/>
                <a:ea typeface="Arial"/>
                <a:hlinkClick r:id="rId4"/>
              </a:rPr>
              <a:t> </a:t>
            </a:r>
            <a:endParaRPr lang="fr-FR" sz="2400" spc="-1" dirty="0">
              <a:solidFill>
                <a:schemeClr val="bg1"/>
              </a:solidFill>
              <a:latin typeface="Arial"/>
              <a:ea typeface="Arial"/>
            </a:endParaRPr>
          </a:p>
          <a:p>
            <a:pPr marL="114480" algn="ctr">
              <a:lnSpc>
                <a:spcPct val="90000"/>
              </a:lnSpc>
              <a:spcBef>
                <a:spcPts val="1001"/>
              </a:spcBef>
            </a:pPr>
            <a:r>
              <a:rPr lang="fr-FR" sz="2400" spc="-1" dirty="0" err="1">
                <a:solidFill>
                  <a:srgbClr val="FFC000"/>
                </a:solidFill>
                <a:latin typeface="Arial"/>
                <a:ea typeface="Arial"/>
              </a:rPr>
              <a:t>Follow</a:t>
            </a:r>
            <a:r>
              <a:rPr lang="fr-FR" sz="2400" spc="-1" dirty="0">
                <a:solidFill>
                  <a:srgbClr val="FFC000"/>
                </a:solidFill>
                <a:latin typeface="Arial"/>
                <a:ea typeface="Arial"/>
              </a:rPr>
              <a:t> us on LinkedIn : </a:t>
            </a:r>
          </a:p>
          <a:p>
            <a:pPr marL="114480" algn="ctr">
              <a:lnSpc>
                <a:spcPct val="90000"/>
              </a:lnSpc>
              <a:spcBef>
                <a:spcPts val="1001"/>
              </a:spcBef>
            </a:pPr>
            <a:r>
              <a:rPr lang="fr-FR" sz="2400" spc="-1" dirty="0">
                <a:solidFill>
                  <a:schemeClr val="bg1"/>
                </a:solidFill>
                <a:latin typeface="Arial"/>
                <a:ea typeface="Arial"/>
                <a:hlinkClick r:id="rId5"/>
              </a:rPr>
              <a:t>https://www.linkedin.com/company/quantum-safe-security-working-group/</a:t>
            </a:r>
            <a:endParaRPr lang="fr-FR" sz="2800" b="0" strike="noStrike" spc="-1" dirty="0">
              <a:solidFill>
                <a:schemeClr val="bg1"/>
              </a:solidFill>
              <a:latin typeface="Arial"/>
            </a:endParaRPr>
          </a:p>
          <a:p>
            <a:pPr algn="ctr">
              <a:lnSpc>
                <a:spcPct val="90000"/>
              </a:lnSpc>
              <a:spcBef>
                <a:spcPts val="1001"/>
              </a:spcBef>
            </a:pPr>
            <a:endParaRPr lang="fr-FR" sz="2800" b="0" strike="noStrike" spc="-1" dirty="0">
              <a:solidFill>
                <a:srgbClr val="000000"/>
              </a:solidFill>
              <a:latin typeface="Arial"/>
            </a:endParaRPr>
          </a:p>
        </p:txBody>
      </p:sp>
      <p:pic>
        <p:nvPicPr>
          <p:cNvPr id="2" name="Image 1"/>
          <p:cNvPicPr>
            <a:picLocks noChangeAspect="1"/>
          </p:cNvPicPr>
          <p:nvPr/>
        </p:nvPicPr>
        <p:blipFill rotWithShape="1">
          <a:blip r:embed="rId6">
            <a:extLst>
              <a:ext uri="{28A0092B-C50C-407E-A947-70E740481C1C}">
                <a14:useLocalDpi xmlns:a14="http://schemas.microsoft.com/office/drawing/2010/main" val="0"/>
              </a:ext>
            </a:extLst>
          </a:blip>
          <a:srcRect l="2886"/>
          <a:stretch/>
        </p:blipFill>
        <p:spPr>
          <a:xfrm>
            <a:off x="4610100" y="275274"/>
            <a:ext cx="7134225" cy="2335678"/>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707632"/>
            <a:ext cx="3571875" cy="1554816"/>
          </a:xfrm>
          <a:prstGeom prst="rect">
            <a:avLst/>
          </a:prstGeom>
        </p:spPr>
      </p:pic>
    </p:spTree>
    <p:extLst>
      <p:ext uri="{BB962C8B-B14F-4D97-AF65-F5344CB8AC3E}">
        <p14:creationId xmlns:p14="http://schemas.microsoft.com/office/powerpoint/2010/main" val="238261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51D4B36-53A9-4AFC-AE65-CCCD6C21A0E8}"/>
              </a:ext>
            </a:extLst>
          </p:cNvPr>
          <p:cNvSpPr>
            <a:spLocks noGrp="1"/>
          </p:cNvSpPr>
          <p:nvPr>
            <p:ph type="body" sz="quarter" idx="13"/>
          </p:nvPr>
        </p:nvSpPr>
        <p:spPr/>
        <p:txBody>
          <a:bodyPr/>
          <a:lstStyle/>
          <a:p>
            <a:r>
              <a:rPr lang="en-US" dirty="0"/>
              <a:t>Agenda</a:t>
            </a:r>
          </a:p>
        </p:txBody>
      </p:sp>
      <p:sp>
        <p:nvSpPr>
          <p:cNvPr id="10" name="Rectangle 9">
            <a:extLst>
              <a:ext uri="{FF2B5EF4-FFF2-40B4-BE49-F238E27FC236}">
                <a16:creationId xmlns:a16="http://schemas.microsoft.com/office/drawing/2014/main" id="{D284A4FC-7CF0-AD4F-9383-E298B8B0ED06}"/>
              </a:ext>
            </a:extLst>
          </p:cNvPr>
          <p:cNvSpPr/>
          <p:nvPr/>
        </p:nvSpPr>
        <p:spPr>
          <a:xfrm>
            <a:off x="1151791" y="1589776"/>
            <a:ext cx="10515599" cy="526966"/>
          </a:xfrm>
          <a:prstGeom prst="rect">
            <a:avLst/>
          </a:prstGeom>
          <a:solidFill>
            <a:srgbClr val="5B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Google Shape;116;p15">
            <a:extLst>
              <a:ext uri="{FF2B5EF4-FFF2-40B4-BE49-F238E27FC236}">
                <a16:creationId xmlns:a16="http://schemas.microsoft.com/office/drawing/2014/main" id="{B7A63EAC-2C4D-E541-8933-2D20899E5CE3}"/>
              </a:ext>
            </a:extLst>
          </p:cNvPr>
          <p:cNvSpPr/>
          <p:nvPr/>
        </p:nvSpPr>
        <p:spPr>
          <a:xfrm>
            <a:off x="1153779" y="1596969"/>
            <a:ext cx="10429956" cy="563229"/>
          </a:xfrm>
          <a:prstGeom prst="rect">
            <a:avLst/>
          </a:prstGeom>
          <a:noFill/>
          <a:ln>
            <a:noFill/>
          </a:ln>
          <a:effectLst/>
        </p:spPr>
        <p:txBody>
          <a:bodyPr spcFirstLastPara="1" wrap="square" lIns="50800" tIns="50800" rIns="50800" bIns="50800" anchor="ctr" anchorCtr="0">
            <a:noAutofit/>
          </a:bodyPr>
          <a:lstStyle/>
          <a:p>
            <a:pPr marL="180975" marR="0" lvl="0" indent="0" algn="l" defTabSz="914400" rtl="0" eaLnBrk="1" fontAlgn="auto" latinLnBrk="0" hangingPunct="1">
              <a:lnSpc>
                <a:spcPct val="100000"/>
              </a:lnSpc>
              <a:spcBef>
                <a:spcPts val="0"/>
              </a:spcBef>
              <a:spcAft>
                <a:spcPts val="0"/>
              </a:spcAft>
              <a:buClr>
                <a:srgbClr val="FFFFFF"/>
              </a:buClr>
              <a:buSzPts val="4800"/>
              <a:buFontTx/>
              <a:buNone/>
              <a:tabLst/>
              <a:defRPr/>
            </a:pPr>
            <a:r>
              <a:rPr lang="fr-FR" b="1" kern="0" dirty="0">
                <a:solidFill>
                  <a:srgbClr val="FFC000"/>
                </a:solidFill>
                <a:latin typeface="Arial" panose="020B0604020202020204"/>
                <a:sym typeface="Arial"/>
              </a:rPr>
              <a:t>CSA </a:t>
            </a:r>
            <a:r>
              <a:rPr lang="en-US" b="1" kern="0" dirty="0">
                <a:solidFill>
                  <a:srgbClr val="FFC000"/>
                </a:solidFill>
                <a:latin typeface="Arial" panose="020B0604020202020204"/>
                <a:sym typeface="Arial"/>
              </a:rPr>
              <a:t>announcements</a:t>
            </a:r>
            <a:endParaRPr kumimoji="0" lang="en-US" sz="1800" b="1" i="0" u="none" strike="noStrike" kern="0" cap="none" spc="0" normalizeH="0" baseline="0" dirty="0">
              <a:ln>
                <a:noFill/>
              </a:ln>
              <a:solidFill>
                <a:srgbClr val="FFC000"/>
              </a:solidFill>
              <a:effectLst/>
              <a:uLnTx/>
              <a:uFillTx/>
              <a:latin typeface="Arial" panose="020B0604020202020204"/>
              <a:sym typeface="Arial"/>
            </a:endParaRPr>
          </a:p>
        </p:txBody>
      </p:sp>
      <p:sp>
        <p:nvSpPr>
          <p:cNvPr id="17" name="Triangle 16">
            <a:extLst>
              <a:ext uri="{FF2B5EF4-FFF2-40B4-BE49-F238E27FC236}">
                <a16:creationId xmlns:a16="http://schemas.microsoft.com/office/drawing/2014/main" id="{C7A61C89-5BEC-E34A-9FB4-DA6428364FAA}"/>
              </a:ext>
            </a:extLst>
          </p:cNvPr>
          <p:cNvSpPr/>
          <p:nvPr/>
        </p:nvSpPr>
        <p:spPr>
          <a:xfrm rot="5400000">
            <a:off x="612071" y="1749907"/>
            <a:ext cx="359622" cy="308003"/>
          </a:xfrm>
          <a:prstGeom prst="triangle">
            <a:avLst/>
          </a:prstGeom>
          <a:solidFill>
            <a:srgbClr val="D74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8" name="Connecteur droit 17">
            <a:extLst>
              <a:ext uri="{FF2B5EF4-FFF2-40B4-BE49-F238E27FC236}">
                <a16:creationId xmlns:a16="http://schemas.microsoft.com/office/drawing/2014/main" id="{DC9F5920-FF33-EF49-B7C6-7FF6FBEB842A}"/>
              </a:ext>
            </a:extLst>
          </p:cNvPr>
          <p:cNvCxnSpPr>
            <a:cxnSpLocks/>
          </p:cNvCxnSpPr>
          <p:nvPr/>
        </p:nvCxnSpPr>
        <p:spPr>
          <a:xfrm flipV="1">
            <a:off x="608265" y="1445342"/>
            <a:ext cx="14867" cy="4990031"/>
          </a:xfrm>
          <a:prstGeom prst="line">
            <a:avLst/>
          </a:prstGeom>
          <a:ln w="19050">
            <a:solidFill>
              <a:srgbClr val="D74C2B"/>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F7980A8-B6BD-B843-A82C-EEEA644B74DD}"/>
              </a:ext>
            </a:extLst>
          </p:cNvPr>
          <p:cNvSpPr/>
          <p:nvPr/>
        </p:nvSpPr>
        <p:spPr>
          <a:xfrm>
            <a:off x="1203991" y="4428331"/>
            <a:ext cx="10515599" cy="526966"/>
          </a:xfrm>
          <a:prstGeom prst="rect">
            <a:avLst/>
          </a:prstGeom>
          <a:solidFill>
            <a:srgbClr val="5B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a:buClr>
                <a:srgbClr val="FFFFFF"/>
              </a:buClr>
              <a:buSzPts val="4800"/>
              <a:defRPr/>
            </a:pPr>
            <a:r>
              <a:rPr lang="en-US" b="1" kern="0" dirty="0">
                <a:solidFill>
                  <a:srgbClr val="FFC000"/>
                </a:solidFill>
                <a:sym typeface="Arial"/>
              </a:rPr>
              <a:t>News from the quantum-safe space</a:t>
            </a:r>
          </a:p>
        </p:txBody>
      </p:sp>
      <p:sp>
        <p:nvSpPr>
          <p:cNvPr id="20" name="Triangle 19">
            <a:extLst>
              <a:ext uri="{FF2B5EF4-FFF2-40B4-BE49-F238E27FC236}">
                <a16:creationId xmlns:a16="http://schemas.microsoft.com/office/drawing/2014/main" id="{0D9254D4-CB09-924A-9257-70BCD5ED5289}"/>
              </a:ext>
            </a:extLst>
          </p:cNvPr>
          <p:cNvSpPr/>
          <p:nvPr/>
        </p:nvSpPr>
        <p:spPr>
          <a:xfrm rot="5400000">
            <a:off x="610202" y="4524934"/>
            <a:ext cx="359622" cy="308003"/>
          </a:xfrm>
          <a:prstGeom prst="triangle">
            <a:avLst/>
          </a:prstGeom>
          <a:solidFill>
            <a:srgbClr val="D74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Google Shape;116;p15">
            <a:extLst>
              <a:ext uri="{FF2B5EF4-FFF2-40B4-BE49-F238E27FC236}">
                <a16:creationId xmlns:a16="http://schemas.microsoft.com/office/drawing/2014/main" id="{83B97341-B90D-FD44-B762-3D00DF4AF431}"/>
              </a:ext>
            </a:extLst>
          </p:cNvPr>
          <p:cNvSpPr/>
          <p:nvPr/>
        </p:nvSpPr>
        <p:spPr>
          <a:xfrm>
            <a:off x="1151791" y="4397320"/>
            <a:ext cx="7419574" cy="563229"/>
          </a:xfrm>
          <a:prstGeom prst="rect">
            <a:avLst/>
          </a:prstGeom>
          <a:noFill/>
          <a:ln>
            <a:noFill/>
          </a:ln>
          <a:effectLst/>
        </p:spPr>
        <p:txBody>
          <a:bodyPr spcFirstLastPara="1" wrap="square" lIns="50800" tIns="50800" rIns="50800" bIns="50800" anchor="ctr" anchorCtr="0">
            <a:noAutofit/>
          </a:bodyPr>
          <a:lstStyle/>
          <a:p>
            <a:pPr marL="180975" marR="0" lvl="0" indent="0" algn="l" defTabSz="914400" rtl="0" eaLnBrk="1" fontAlgn="auto" latinLnBrk="0" hangingPunct="1">
              <a:lnSpc>
                <a:spcPct val="100000"/>
              </a:lnSpc>
              <a:spcBef>
                <a:spcPts val="0"/>
              </a:spcBef>
              <a:spcAft>
                <a:spcPts val="0"/>
              </a:spcAft>
              <a:buClr>
                <a:srgbClr val="FFFFFF"/>
              </a:buClr>
              <a:buSzPts val="4800"/>
              <a:buFontTx/>
              <a:buNone/>
              <a:tabLst/>
              <a:defRPr/>
            </a:pPr>
            <a:endParaRPr kumimoji="0" lang="fr-FR" sz="1800" b="1" i="0" u="none" strike="noStrike" kern="0" cap="none" spc="0" normalizeH="0" baseline="0" noProof="0" dirty="0">
              <a:ln>
                <a:noFill/>
              </a:ln>
              <a:solidFill>
                <a:srgbClr val="FFC000"/>
              </a:solidFill>
              <a:effectLst/>
              <a:uLnTx/>
              <a:uFillTx/>
              <a:latin typeface="Arial" panose="020B0604020202020204"/>
              <a:ea typeface="+mn-ea"/>
              <a:cs typeface="+mn-cs"/>
              <a:sym typeface="Arial"/>
            </a:endParaRPr>
          </a:p>
        </p:txBody>
      </p:sp>
      <p:sp>
        <p:nvSpPr>
          <p:cNvPr id="25" name="Rectangle 24">
            <a:extLst>
              <a:ext uri="{FF2B5EF4-FFF2-40B4-BE49-F238E27FC236}">
                <a16:creationId xmlns:a16="http://schemas.microsoft.com/office/drawing/2014/main" id="{2A4A7FA6-04DD-5C43-ACBA-ADF62A8ED263}"/>
              </a:ext>
            </a:extLst>
          </p:cNvPr>
          <p:cNvSpPr/>
          <p:nvPr/>
        </p:nvSpPr>
        <p:spPr>
          <a:xfrm>
            <a:off x="1191112" y="2579546"/>
            <a:ext cx="10515599" cy="526966"/>
          </a:xfrm>
          <a:prstGeom prst="rect">
            <a:avLst/>
          </a:prstGeom>
          <a:solidFill>
            <a:srgbClr val="5B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a:buClr>
                <a:srgbClr val="FFFFFF"/>
              </a:buClr>
              <a:buSzPts val="4800"/>
              <a:defRPr/>
            </a:pPr>
            <a:r>
              <a:rPr lang="fr-FR" b="1" kern="0" dirty="0">
                <a:solidFill>
                  <a:srgbClr val="FFC000"/>
                </a:solidFill>
                <a:sym typeface="Arial"/>
              </a:rPr>
              <a:t>Update on </a:t>
            </a:r>
            <a:r>
              <a:rPr lang="en-US" b="1" kern="0" dirty="0">
                <a:solidFill>
                  <a:srgbClr val="FFC000"/>
                </a:solidFill>
                <a:sym typeface="Arial"/>
              </a:rPr>
              <a:t>current</a:t>
            </a:r>
            <a:r>
              <a:rPr lang="fr-FR" b="1" kern="0" dirty="0">
                <a:solidFill>
                  <a:srgbClr val="FFC000"/>
                </a:solidFill>
                <a:sym typeface="Arial"/>
              </a:rPr>
              <a:t> </a:t>
            </a:r>
            <a:r>
              <a:rPr lang="fr-FR" b="1" kern="0" dirty="0" err="1">
                <a:solidFill>
                  <a:srgbClr val="FFC000"/>
                </a:solidFill>
                <a:sym typeface="Arial"/>
              </a:rPr>
              <a:t>activities</a:t>
            </a:r>
            <a:endParaRPr lang="en-US" b="1" kern="0" dirty="0">
              <a:solidFill>
                <a:srgbClr val="FFC000"/>
              </a:solidFill>
              <a:sym typeface="Arial"/>
            </a:endParaRPr>
          </a:p>
        </p:txBody>
      </p:sp>
      <p:sp>
        <p:nvSpPr>
          <p:cNvPr id="26" name="Google Shape;116;p15">
            <a:extLst>
              <a:ext uri="{FF2B5EF4-FFF2-40B4-BE49-F238E27FC236}">
                <a16:creationId xmlns:a16="http://schemas.microsoft.com/office/drawing/2014/main" id="{257209CB-505F-9642-BDAE-8ABF152B004B}"/>
              </a:ext>
            </a:extLst>
          </p:cNvPr>
          <p:cNvSpPr/>
          <p:nvPr/>
        </p:nvSpPr>
        <p:spPr>
          <a:xfrm>
            <a:off x="1153779" y="2536090"/>
            <a:ext cx="9985408" cy="563229"/>
          </a:xfrm>
          <a:prstGeom prst="rect">
            <a:avLst/>
          </a:prstGeom>
          <a:noFill/>
          <a:ln>
            <a:noFill/>
          </a:ln>
          <a:effectLst/>
        </p:spPr>
        <p:txBody>
          <a:bodyPr spcFirstLastPara="1" wrap="square" lIns="50800" tIns="50800" rIns="50800" bIns="50800" anchor="ctr" anchorCtr="0">
            <a:noAutofit/>
          </a:bodyPr>
          <a:lstStyle/>
          <a:p>
            <a:pPr marL="180975" marR="0" lvl="0" indent="0" algn="l" defTabSz="914400" rtl="0" eaLnBrk="1" fontAlgn="auto" latinLnBrk="0" hangingPunct="1">
              <a:lnSpc>
                <a:spcPct val="100000"/>
              </a:lnSpc>
              <a:spcBef>
                <a:spcPts val="0"/>
              </a:spcBef>
              <a:spcAft>
                <a:spcPts val="0"/>
              </a:spcAft>
              <a:buClr>
                <a:srgbClr val="FFFFFF"/>
              </a:buClr>
              <a:buSzPts val="4800"/>
              <a:buFontTx/>
              <a:buNone/>
              <a:tabLst/>
              <a:defRPr/>
            </a:pPr>
            <a:endParaRPr kumimoji="0" lang="fr-FR" sz="1800" b="1" i="0" u="none" strike="noStrike" kern="0" cap="none" spc="0" normalizeH="0" baseline="0" noProof="0" dirty="0">
              <a:ln>
                <a:noFill/>
              </a:ln>
              <a:solidFill>
                <a:srgbClr val="FFC000"/>
              </a:solidFill>
              <a:effectLst/>
              <a:uLnTx/>
              <a:uFillTx/>
              <a:latin typeface="Arial" panose="020B0604020202020204"/>
              <a:ea typeface="+mn-ea"/>
              <a:cs typeface="+mn-cs"/>
              <a:sym typeface="Arial"/>
            </a:endParaRPr>
          </a:p>
        </p:txBody>
      </p:sp>
      <p:sp>
        <p:nvSpPr>
          <p:cNvPr id="36" name="Triangle 35">
            <a:extLst>
              <a:ext uri="{FF2B5EF4-FFF2-40B4-BE49-F238E27FC236}">
                <a16:creationId xmlns:a16="http://schemas.microsoft.com/office/drawing/2014/main" id="{405A47B0-2EC6-3D41-BC7F-B3AD07E7033D}"/>
              </a:ext>
            </a:extLst>
          </p:cNvPr>
          <p:cNvSpPr/>
          <p:nvPr/>
        </p:nvSpPr>
        <p:spPr>
          <a:xfrm rot="5400000">
            <a:off x="605507" y="2695592"/>
            <a:ext cx="359622" cy="294875"/>
          </a:xfrm>
          <a:prstGeom prst="triangle">
            <a:avLst/>
          </a:prstGeom>
          <a:solidFill>
            <a:srgbClr val="D74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B5E42B0F-7A1A-544D-9B67-AED35E384166}"/>
              </a:ext>
            </a:extLst>
          </p:cNvPr>
          <p:cNvSpPr/>
          <p:nvPr/>
        </p:nvSpPr>
        <p:spPr>
          <a:xfrm>
            <a:off x="1215566" y="3505443"/>
            <a:ext cx="10515599" cy="526966"/>
          </a:xfrm>
          <a:prstGeom prst="rect">
            <a:avLst/>
          </a:prstGeom>
          <a:solidFill>
            <a:srgbClr val="5B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a:buClr>
                <a:srgbClr val="FFFFFF"/>
              </a:buClr>
              <a:buSzPts val="4800"/>
              <a:defRPr/>
            </a:pPr>
            <a:r>
              <a:rPr lang="fr-FR" b="1" kern="0" dirty="0">
                <a:solidFill>
                  <a:srgbClr val="FFC000"/>
                </a:solidFill>
                <a:sym typeface="Arial"/>
              </a:rPr>
              <a:t>Update on </a:t>
            </a:r>
            <a:r>
              <a:rPr lang="en-US" b="1" kern="0" dirty="0">
                <a:solidFill>
                  <a:srgbClr val="FFC000"/>
                </a:solidFill>
                <a:sym typeface="Arial"/>
              </a:rPr>
              <a:t>current</a:t>
            </a:r>
            <a:r>
              <a:rPr lang="fr-FR" b="1" kern="0" dirty="0">
                <a:solidFill>
                  <a:srgbClr val="FFC000"/>
                </a:solidFill>
                <a:sym typeface="Arial"/>
              </a:rPr>
              <a:t> documents</a:t>
            </a:r>
            <a:endParaRPr lang="en-US" b="1" kern="0" dirty="0">
              <a:solidFill>
                <a:srgbClr val="FFC000"/>
              </a:solidFill>
              <a:sym typeface="Arial"/>
            </a:endParaRPr>
          </a:p>
        </p:txBody>
      </p:sp>
      <p:sp>
        <p:nvSpPr>
          <p:cNvPr id="42" name="Google Shape;116;p15">
            <a:extLst>
              <a:ext uri="{FF2B5EF4-FFF2-40B4-BE49-F238E27FC236}">
                <a16:creationId xmlns:a16="http://schemas.microsoft.com/office/drawing/2014/main" id="{AB16FFD3-B9F4-6A45-AC09-66808DFE506F}"/>
              </a:ext>
            </a:extLst>
          </p:cNvPr>
          <p:cNvSpPr/>
          <p:nvPr/>
        </p:nvSpPr>
        <p:spPr>
          <a:xfrm>
            <a:off x="1178233" y="3461987"/>
            <a:ext cx="8407744" cy="563229"/>
          </a:xfrm>
          <a:prstGeom prst="rect">
            <a:avLst/>
          </a:prstGeom>
          <a:noFill/>
          <a:ln>
            <a:noFill/>
          </a:ln>
          <a:effectLst/>
        </p:spPr>
        <p:txBody>
          <a:bodyPr spcFirstLastPara="1" wrap="square" lIns="50800" tIns="50800" rIns="50800" bIns="50800" anchor="ctr" anchorCtr="0">
            <a:noAutofit/>
          </a:bodyPr>
          <a:lstStyle/>
          <a:p>
            <a:pPr marL="180975" marR="0" lvl="0" indent="0" algn="l" defTabSz="914400" rtl="0" eaLnBrk="1" fontAlgn="auto" latinLnBrk="0" hangingPunct="1">
              <a:lnSpc>
                <a:spcPct val="100000"/>
              </a:lnSpc>
              <a:spcBef>
                <a:spcPts val="0"/>
              </a:spcBef>
              <a:spcAft>
                <a:spcPts val="0"/>
              </a:spcAft>
              <a:buClr>
                <a:srgbClr val="FFFFFF"/>
              </a:buClr>
              <a:buSzPts val="4800"/>
              <a:buFontTx/>
              <a:buNone/>
              <a:tabLst/>
              <a:defRPr/>
            </a:pPr>
            <a:endParaRPr kumimoji="0" lang="fr-FR" sz="1800" b="1" i="0" u="none" strike="noStrike" kern="0" cap="none" spc="0" normalizeH="0" baseline="0" noProof="0" dirty="0">
              <a:ln>
                <a:noFill/>
              </a:ln>
              <a:solidFill>
                <a:srgbClr val="FFC000"/>
              </a:solidFill>
              <a:effectLst/>
              <a:uLnTx/>
              <a:uFillTx/>
              <a:latin typeface="Arial" panose="020B0604020202020204"/>
              <a:ea typeface="+mn-ea"/>
              <a:cs typeface="+mn-cs"/>
              <a:sym typeface="Arial"/>
            </a:endParaRPr>
          </a:p>
        </p:txBody>
      </p:sp>
      <p:sp>
        <p:nvSpPr>
          <p:cNvPr id="43" name="Triangle 42">
            <a:extLst>
              <a:ext uri="{FF2B5EF4-FFF2-40B4-BE49-F238E27FC236}">
                <a16:creationId xmlns:a16="http://schemas.microsoft.com/office/drawing/2014/main" id="{AA1B710F-E00A-1A45-9EF0-E9D8164EBE2A}"/>
              </a:ext>
            </a:extLst>
          </p:cNvPr>
          <p:cNvSpPr/>
          <p:nvPr/>
        </p:nvSpPr>
        <p:spPr>
          <a:xfrm rot="5400000">
            <a:off x="600465" y="3621489"/>
            <a:ext cx="359622" cy="294875"/>
          </a:xfrm>
          <a:prstGeom prst="triangle">
            <a:avLst/>
          </a:prstGeom>
          <a:solidFill>
            <a:srgbClr val="D74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Espace réservé du numéro de diapositive 5">
            <a:extLst>
              <a:ext uri="{FF2B5EF4-FFF2-40B4-BE49-F238E27FC236}">
                <a16:creationId xmlns:a16="http://schemas.microsoft.com/office/drawing/2014/main" id="{EF206F29-7A1B-4B00-9D04-C8FCFC7F09C0}"/>
              </a:ext>
            </a:extLst>
          </p:cNvPr>
          <p:cNvSpPr>
            <a:spLocks noGrp="1"/>
          </p:cNvSpPr>
          <p:nvPr>
            <p:ph type="sldNum"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dirty="0"/>
              <a:t>1</a:t>
            </a:r>
            <a:endParaRPr kumimoji="0" lang="fr-FR" sz="1200" b="0" i="0" u="none" strike="noStrike" kern="1200" cap="none" spc="0" normalizeH="0" baseline="0" noProof="0" dirty="0">
              <a:ln>
                <a:noFill/>
              </a:ln>
              <a:solidFill>
                <a:srgbClr val="888888"/>
              </a:solidFill>
              <a:effectLst/>
              <a:uLnTx/>
              <a:uFillTx/>
              <a:latin typeface="Arial"/>
              <a:cs typeface="Arial"/>
              <a:sym typeface="Arial"/>
            </a:endParaRPr>
          </a:p>
        </p:txBody>
      </p:sp>
      <p:sp>
        <p:nvSpPr>
          <p:cNvPr id="23" name="Rectangle 22">
            <a:extLst>
              <a:ext uri="{FF2B5EF4-FFF2-40B4-BE49-F238E27FC236}">
                <a16:creationId xmlns:a16="http://schemas.microsoft.com/office/drawing/2014/main" id="{BF7980A8-B6BD-B843-A82C-EEEA644B74DD}"/>
              </a:ext>
            </a:extLst>
          </p:cNvPr>
          <p:cNvSpPr/>
          <p:nvPr/>
        </p:nvSpPr>
        <p:spPr>
          <a:xfrm>
            <a:off x="1215566" y="5274321"/>
            <a:ext cx="10515599" cy="526966"/>
          </a:xfrm>
          <a:prstGeom prst="rect">
            <a:avLst/>
          </a:prstGeom>
          <a:solidFill>
            <a:srgbClr val="5B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a:buClr>
                <a:srgbClr val="FFFFFF"/>
              </a:buClr>
              <a:buSzPts val="4800"/>
              <a:defRPr/>
            </a:pPr>
            <a:r>
              <a:rPr lang="fr-FR" b="1" kern="0" dirty="0">
                <a:solidFill>
                  <a:srgbClr val="FFC000"/>
                </a:solidFill>
                <a:sym typeface="Arial"/>
              </a:rPr>
              <a:t>Events</a:t>
            </a:r>
            <a:endParaRPr lang="en-US" b="1" kern="0" dirty="0">
              <a:solidFill>
                <a:srgbClr val="FFC000"/>
              </a:solidFill>
              <a:sym typeface="Arial"/>
            </a:endParaRPr>
          </a:p>
        </p:txBody>
      </p:sp>
      <p:sp>
        <p:nvSpPr>
          <p:cNvPr id="24" name="Triangle 19">
            <a:extLst>
              <a:ext uri="{FF2B5EF4-FFF2-40B4-BE49-F238E27FC236}">
                <a16:creationId xmlns:a16="http://schemas.microsoft.com/office/drawing/2014/main" id="{0D9254D4-CB09-924A-9257-70BCD5ED5289}"/>
              </a:ext>
            </a:extLst>
          </p:cNvPr>
          <p:cNvSpPr/>
          <p:nvPr/>
        </p:nvSpPr>
        <p:spPr>
          <a:xfrm rot="5400000">
            <a:off x="621777" y="5370924"/>
            <a:ext cx="359622" cy="308003"/>
          </a:xfrm>
          <a:prstGeom prst="triangle">
            <a:avLst/>
          </a:prstGeom>
          <a:solidFill>
            <a:srgbClr val="D74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041" y="84602"/>
            <a:ext cx="883388" cy="515643"/>
          </a:xfrm>
          <a:prstGeom prst="rect">
            <a:avLst/>
          </a:prstGeom>
        </p:spPr>
      </p:pic>
      <p:sp>
        <p:nvSpPr>
          <p:cNvPr id="28" name="Rectangle 27">
            <a:extLst>
              <a:ext uri="{FF2B5EF4-FFF2-40B4-BE49-F238E27FC236}">
                <a16:creationId xmlns:a16="http://schemas.microsoft.com/office/drawing/2014/main" id="{B6659735-7996-4D45-8C77-60A71CC2B7DE}"/>
              </a:ext>
            </a:extLst>
          </p:cNvPr>
          <p:cNvSpPr/>
          <p:nvPr/>
        </p:nvSpPr>
        <p:spPr>
          <a:xfrm>
            <a:off x="1215566" y="6071547"/>
            <a:ext cx="10515599" cy="526966"/>
          </a:xfrm>
          <a:prstGeom prst="rect">
            <a:avLst/>
          </a:prstGeom>
          <a:solidFill>
            <a:srgbClr val="5B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a:buClr>
                <a:srgbClr val="FFFFFF"/>
              </a:buClr>
              <a:buSzPts val="4800"/>
              <a:defRPr/>
            </a:pPr>
            <a:r>
              <a:rPr lang="fr-FR" b="1" kern="0" dirty="0">
                <a:solidFill>
                  <a:srgbClr val="FFC000"/>
                </a:solidFill>
                <a:sym typeface="Arial"/>
              </a:rPr>
              <a:t>AOB</a:t>
            </a:r>
            <a:endParaRPr lang="en-US" b="1" kern="0" dirty="0">
              <a:solidFill>
                <a:srgbClr val="FFC000"/>
              </a:solidFill>
              <a:sym typeface="Arial"/>
            </a:endParaRPr>
          </a:p>
        </p:txBody>
      </p:sp>
      <p:sp>
        <p:nvSpPr>
          <p:cNvPr id="29" name="Triangle 19">
            <a:extLst>
              <a:ext uri="{FF2B5EF4-FFF2-40B4-BE49-F238E27FC236}">
                <a16:creationId xmlns:a16="http://schemas.microsoft.com/office/drawing/2014/main" id="{BE0553BE-171C-400B-A100-4F82436D942E}"/>
              </a:ext>
            </a:extLst>
          </p:cNvPr>
          <p:cNvSpPr/>
          <p:nvPr/>
        </p:nvSpPr>
        <p:spPr>
          <a:xfrm rot="5400000">
            <a:off x="621777" y="6168150"/>
            <a:ext cx="359622" cy="308003"/>
          </a:xfrm>
          <a:prstGeom prst="triangle">
            <a:avLst/>
          </a:prstGeom>
          <a:solidFill>
            <a:srgbClr val="D74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2642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F1331F3-4B10-4EBB-B654-7F807E03334A}"/>
              </a:ext>
            </a:extLst>
          </p:cNvPr>
          <p:cNvSpPr>
            <a:spLocks noGrp="1"/>
          </p:cNvSpPr>
          <p:nvPr>
            <p:ph type="body" sz="quarter" idx="13"/>
          </p:nvPr>
        </p:nvSpPr>
        <p:spPr/>
        <p:txBody>
          <a:bodyPr/>
          <a:lstStyle/>
          <a:p>
            <a:r>
              <a:rPr lang="en-US" dirty="0"/>
              <a:t>Update on current activities</a:t>
            </a:r>
          </a:p>
        </p:txBody>
      </p:sp>
      <p:sp>
        <p:nvSpPr>
          <p:cNvPr id="6" name="Espace réservé du numéro de diapositive 5">
            <a:extLst>
              <a:ext uri="{FF2B5EF4-FFF2-40B4-BE49-F238E27FC236}">
                <a16:creationId xmlns:a16="http://schemas.microsoft.com/office/drawing/2014/main" id="{EF206F29-7A1B-4B00-9D04-C8FCFC7F09C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888888"/>
                </a:solidFill>
                <a:effectLst/>
                <a:uLnTx/>
                <a:uFillTx/>
                <a:latin typeface="Arial"/>
                <a:cs typeface="Arial"/>
                <a:sym typeface="Arial"/>
              </a:rPr>
              <a:t>2</a:t>
            </a:r>
          </a:p>
        </p:txBody>
      </p:sp>
      <p:sp>
        <p:nvSpPr>
          <p:cNvPr id="2" name="ZoneTexte 1"/>
          <p:cNvSpPr txBox="1"/>
          <p:nvPr/>
        </p:nvSpPr>
        <p:spPr>
          <a:xfrm>
            <a:off x="680575" y="1458496"/>
            <a:ext cx="10368424" cy="1261884"/>
          </a:xfrm>
          <a:prstGeom prst="rect">
            <a:avLst/>
          </a:prstGeom>
          <a:noFill/>
        </p:spPr>
        <p:txBody>
          <a:bodyPr wrap="square" rtlCol="0">
            <a:spAutoFit/>
          </a:bodyPr>
          <a:lstStyle/>
          <a:p>
            <a:r>
              <a:rPr lang="en-GB" sz="2400" b="1" dirty="0">
                <a:solidFill>
                  <a:srgbClr val="FFFFFF"/>
                </a:solidFill>
              </a:rPr>
              <a:t> </a:t>
            </a:r>
          </a:p>
          <a:p>
            <a:endParaRPr lang="en-GB" sz="2400" b="1" dirty="0">
              <a:solidFill>
                <a:srgbClr val="FFFFFF"/>
              </a:solidFill>
            </a:endParaRPr>
          </a:p>
          <a:p>
            <a:pPr marL="457200" indent="-457200">
              <a:buFont typeface="Arial" panose="020B0604020202020204" pitchFamily="34" charset="0"/>
              <a:buChar char="•"/>
            </a:pPr>
            <a:endParaRPr lang="en-GB" sz="2800" i="1" dirty="0">
              <a:solidFill>
                <a:srgbClr val="FFFFFF"/>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041" y="84602"/>
            <a:ext cx="883388" cy="515643"/>
          </a:xfrm>
          <a:prstGeom prst="rect">
            <a:avLst/>
          </a:prstGeom>
        </p:spPr>
      </p:pic>
      <p:sp>
        <p:nvSpPr>
          <p:cNvPr id="10" name="ZoneTexte 1">
            <a:extLst>
              <a:ext uri="{FF2B5EF4-FFF2-40B4-BE49-F238E27FC236}">
                <a16:creationId xmlns:a16="http://schemas.microsoft.com/office/drawing/2014/main" id="{338CC7D3-569F-129B-19AC-2D954FE5720A}"/>
              </a:ext>
            </a:extLst>
          </p:cNvPr>
          <p:cNvSpPr txBox="1"/>
          <p:nvPr/>
        </p:nvSpPr>
        <p:spPr>
          <a:xfrm>
            <a:off x="582408" y="1920575"/>
            <a:ext cx="8933067" cy="130516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chemeClr val="bg1"/>
                </a:solidFill>
              </a:rPr>
              <a:t>Top threats: How to put QSS as a top threat?</a:t>
            </a:r>
          </a:p>
          <a:p>
            <a:pPr lvl="1">
              <a:lnSpc>
                <a:spcPct val="150000"/>
              </a:lnSpc>
            </a:pPr>
            <a:r>
              <a:rPr lang="en-US" sz="2800" dirty="0">
                <a:solidFill>
                  <a:schemeClr val="bg1"/>
                </a:solidFill>
              </a:rPr>
              <a:t>	</a:t>
            </a:r>
          </a:p>
        </p:txBody>
      </p:sp>
    </p:spTree>
    <p:extLst>
      <p:ext uri="{BB962C8B-B14F-4D97-AF65-F5344CB8AC3E}">
        <p14:creationId xmlns:p14="http://schemas.microsoft.com/office/powerpoint/2010/main" val="280191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F1331F3-4B10-4EBB-B654-7F807E03334A}"/>
              </a:ext>
            </a:extLst>
          </p:cNvPr>
          <p:cNvSpPr>
            <a:spLocks noGrp="1"/>
          </p:cNvSpPr>
          <p:nvPr>
            <p:ph type="body" sz="quarter" idx="13"/>
          </p:nvPr>
        </p:nvSpPr>
        <p:spPr/>
        <p:txBody>
          <a:bodyPr/>
          <a:lstStyle/>
          <a:p>
            <a:r>
              <a:rPr lang="en-US" dirty="0"/>
              <a:t>Update on current documents</a:t>
            </a:r>
          </a:p>
        </p:txBody>
      </p:sp>
      <p:sp>
        <p:nvSpPr>
          <p:cNvPr id="6" name="Espace réservé du numéro de diapositive 5">
            <a:extLst>
              <a:ext uri="{FF2B5EF4-FFF2-40B4-BE49-F238E27FC236}">
                <a16:creationId xmlns:a16="http://schemas.microsoft.com/office/drawing/2014/main" id="{EF206F29-7A1B-4B00-9D04-C8FCFC7F09C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888888"/>
                </a:solidFill>
                <a:effectLst/>
                <a:uLnTx/>
                <a:uFillTx/>
                <a:latin typeface="Arial"/>
                <a:cs typeface="Arial"/>
                <a:sym typeface="Arial"/>
              </a:rPr>
              <a:t>2</a:t>
            </a:r>
          </a:p>
        </p:txBody>
      </p:sp>
      <p:sp>
        <p:nvSpPr>
          <p:cNvPr id="2" name="ZoneTexte 1"/>
          <p:cNvSpPr txBox="1"/>
          <p:nvPr/>
        </p:nvSpPr>
        <p:spPr>
          <a:xfrm>
            <a:off x="582408" y="1920575"/>
            <a:ext cx="9657061" cy="324415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b="1" dirty="0">
                <a:solidFill>
                  <a:schemeClr val="bg1"/>
                </a:solidFill>
              </a:rPr>
              <a:t>Quantum &amp; Forensic (Roger)</a:t>
            </a:r>
          </a:p>
          <a:p>
            <a:pPr marL="457200" indent="-457200">
              <a:lnSpc>
                <a:spcPct val="150000"/>
              </a:lnSpc>
              <a:buFont typeface="Arial" panose="020B0604020202020204" pitchFamily="34" charset="0"/>
              <a:buChar char="•"/>
            </a:pPr>
            <a:r>
              <a:rPr lang="en-US" sz="2800" b="1" dirty="0">
                <a:solidFill>
                  <a:schemeClr val="bg1"/>
                </a:solidFill>
              </a:rPr>
              <a:t>Update of our white paper on Blockchain (Ludovic)</a:t>
            </a:r>
          </a:p>
          <a:p>
            <a:pPr marL="457200" indent="-457200">
              <a:lnSpc>
                <a:spcPct val="150000"/>
              </a:lnSpc>
              <a:buFont typeface="Arial" panose="020B0604020202020204" pitchFamily="34" charset="0"/>
              <a:buChar char="•"/>
            </a:pPr>
            <a:r>
              <a:rPr lang="en-US" sz="2800" dirty="0">
                <a:solidFill>
                  <a:schemeClr val="bg1"/>
                </a:solidFill>
              </a:rPr>
              <a:t>Security controls/ Quantum Risk Matrix (Ashish)</a:t>
            </a:r>
          </a:p>
          <a:p>
            <a:pPr marL="457200" indent="-457200">
              <a:lnSpc>
                <a:spcPct val="150000"/>
              </a:lnSpc>
              <a:buFont typeface="Arial" panose="020B0604020202020204" pitchFamily="34" charset="0"/>
              <a:buChar char="•"/>
            </a:pPr>
            <a:r>
              <a:rPr lang="en-US" sz="2800" dirty="0">
                <a:solidFill>
                  <a:schemeClr val="bg1"/>
                </a:solidFill>
              </a:rPr>
              <a:t>QKD &amp; PQC (Bruno)</a:t>
            </a:r>
          </a:p>
          <a:p>
            <a:pPr lvl="1">
              <a:lnSpc>
                <a:spcPct val="150000"/>
              </a:lnSpc>
            </a:pPr>
            <a:r>
              <a:rPr lang="en-US" sz="2800" dirty="0">
                <a:solidFill>
                  <a:schemeClr val="bg1"/>
                </a:solidFill>
              </a:rPr>
              <a:t>	</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041" y="84602"/>
            <a:ext cx="883388" cy="515643"/>
          </a:xfrm>
          <a:prstGeom prst="rect">
            <a:avLst/>
          </a:prstGeom>
        </p:spPr>
      </p:pic>
    </p:spTree>
    <p:extLst>
      <p:ext uri="{BB962C8B-B14F-4D97-AF65-F5344CB8AC3E}">
        <p14:creationId xmlns:p14="http://schemas.microsoft.com/office/powerpoint/2010/main" val="343035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F1331F3-4B10-4EBB-B654-7F807E03334A}"/>
              </a:ext>
            </a:extLst>
          </p:cNvPr>
          <p:cNvSpPr>
            <a:spLocks noGrp="1"/>
          </p:cNvSpPr>
          <p:nvPr>
            <p:ph type="body" sz="quarter" idx="13"/>
          </p:nvPr>
        </p:nvSpPr>
        <p:spPr/>
        <p:txBody>
          <a:bodyPr/>
          <a:lstStyle/>
          <a:p>
            <a:r>
              <a:rPr lang="en-US" dirty="0"/>
              <a:t>Update on current documents</a:t>
            </a:r>
          </a:p>
        </p:txBody>
      </p:sp>
      <p:sp>
        <p:nvSpPr>
          <p:cNvPr id="6" name="Espace réservé du numéro de diapositive 5">
            <a:extLst>
              <a:ext uri="{FF2B5EF4-FFF2-40B4-BE49-F238E27FC236}">
                <a16:creationId xmlns:a16="http://schemas.microsoft.com/office/drawing/2014/main" id="{EF206F29-7A1B-4B00-9D04-C8FCFC7F09C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888888"/>
                </a:solidFill>
                <a:effectLst/>
                <a:uLnTx/>
                <a:uFillTx/>
                <a:latin typeface="Arial"/>
                <a:cs typeface="Arial"/>
                <a:sym typeface="Arial"/>
              </a:rPr>
              <a:t>2</a:t>
            </a:r>
          </a:p>
        </p:txBody>
      </p:sp>
      <p:sp>
        <p:nvSpPr>
          <p:cNvPr id="2" name="ZoneTexte 1"/>
          <p:cNvSpPr txBox="1"/>
          <p:nvPr/>
        </p:nvSpPr>
        <p:spPr>
          <a:xfrm>
            <a:off x="610982" y="1504149"/>
            <a:ext cx="10361817" cy="3924664"/>
          </a:xfrm>
          <a:prstGeom prst="rect">
            <a:avLst/>
          </a:prstGeom>
          <a:noFill/>
        </p:spPr>
        <p:txBody>
          <a:bodyPr wrap="square" rtlCol="0">
            <a:spAutoFit/>
          </a:bodyPr>
          <a:lstStyle/>
          <a:p>
            <a:pPr algn="ctr">
              <a:lnSpc>
                <a:spcPct val="150000"/>
              </a:lnSpc>
            </a:pPr>
            <a:r>
              <a:rPr lang="en-US" sz="2400" dirty="0">
                <a:solidFill>
                  <a:schemeClr val="bg1"/>
                </a:solidFill>
              </a:rPr>
              <a:t>New white paper on Quantum Forensics</a:t>
            </a:r>
          </a:p>
          <a:p>
            <a:pPr>
              <a:lnSpc>
                <a:spcPct val="150000"/>
              </a:lnSpc>
            </a:pPr>
            <a:r>
              <a:rPr lang="en-US" sz="1600" dirty="0">
                <a:solidFill>
                  <a:schemeClr val="bg1"/>
                </a:solidFill>
              </a:rPr>
              <a:t>The proposal is to write a new with paper: </a:t>
            </a:r>
          </a:p>
          <a:p>
            <a:pPr>
              <a:lnSpc>
                <a:spcPct val="150000"/>
              </a:lnSpc>
            </a:pPr>
            <a:endParaRPr lang="en-US" sz="1600" dirty="0">
              <a:solidFill>
                <a:schemeClr val="bg1"/>
              </a:solidFill>
            </a:endParaRPr>
          </a:p>
          <a:p>
            <a:pPr algn="ctr">
              <a:lnSpc>
                <a:spcPct val="150000"/>
              </a:lnSpc>
            </a:pPr>
            <a:r>
              <a:rPr lang="en-US" sz="1600" b="1" dirty="0">
                <a:solidFill>
                  <a:schemeClr val="bg1"/>
                </a:solidFill>
              </a:rPr>
              <a:t>How Quantum Changes Computer Forensics</a:t>
            </a:r>
          </a:p>
          <a:p>
            <a:pPr>
              <a:lnSpc>
                <a:spcPct val="150000"/>
              </a:lnSpc>
            </a:pPr>
            <a:r>
              <a:rPr lang="en-US" sz="1600" dirty="0">
                <a:solidFill>
                  <a:schemeClr val="bg1"/>
                </a:solidFill>
              </a:rPr>
              <a:t>Traditional computer forensics is all about making exact copies of memory and </a:t>
            </a:r>
            <a:r>
              <a:rPr lang="en-US" sz="1600" dirty="0" err="1">
                <a:solidFill>
                  <a:schemeClr val="bg1"/>
                </a:solidFill>
              </a:rPr>
              <a:t>harddrives</a:t>
            </a:r>
            <a:r>
              <a:rPr lang="en-US" sz="1600" dirty="0">
                <a:solidFill>
                  <a:schemeClr val="bg1"/>
                </a:solidFill>
              </a:rPr>
              <a:t>, but what do you do when the physics involved absolutes prevents you from getting an exact copy? How does quantum physics change computer forensics and how can future computer forensics be performed on quantum computers and devices? Read this whitepaper to learn about the impact quantum physics has on computer forensics and what no longer works, what needs to change, and what has to be invented? </a:t>
            </a:r>
          </a:p>
          <a:p>
            <a:pPr>
              <a:lnSpc>
                <a:spcPct val="150000"/>
              </a:lnSpc>
            </a:pPr>
            <a:r>
              <a:rPr lang="en-US" sz="1600" dirty="0">
                <a:solidFill>
                  <a:schemeClr val="bg1"/>
                </a:solidFill>
              </a:rPr>
              <a:t>	</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041" y="84602"/>
            <a:ext cx="883388" cy="515643"/>
          </a:xfrm>
          <a:prstGeom prst="rect">
            <a:avLst/>
          </a:prstGeom>
        </p:spPr>
      </p:pic>
    </p:spTree>
    <p:extLst>
      <p:ext uri="{BB962C8B-B14F-4D97-AF65-F5344CB8AC3E}">
        <p14:creationId xmlns:p14="http://schemas.microsoft.com/office/powerpoint/2010/main" val="55351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F1331F3-4B10-4EBB-B654-7F807E03334A}"/>
              </a:ext>
            </a:extLst>
          </p:cNvPr>
          <p:cNvSpPr>
            <a:spLocks noGrp="1"/>
          </p:cNvSpPr>
          <p:nvPr>
            <p:ph type="body" sz="quarter" idx="13"/>
          </p:nvPr>
        </p:nvSpPr>
        <p:spPr/>
        <p:txBody>
          <a:bodyPr/>
          <a:lstStyle/>
          <a:p>
            <a:r>
              <a:rPr lang="en-US" dirty="0"/>
              <a:t>Update on current documents</a:t>
            </a:r>
          </a:p>
        </p:txBody>
      </p:sp>
      <p:sp>
        <p:nvSpPr>
          <p:cNvPr id="6" name="Espace réservé du numéro de diapositive 5">
            <a:extLst>
              <a:ext uri="{FF2B5EF4-FFF2-40B4-BE49-F238E27FC236}">
                <a16:creationId xmlns:a16="http://schemas.microsoft.com/office/drawing/2014/main" id="{EF206F29-7A1B-4B00-9D04-C8FCFC7F09C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888888"/>
                </a:solidFill>
                <a:effectLst/>
                <a:uLnTx/>
                <a:uFillTx/>
                <a:latin typeface="Arial"/>
                <a:cs typeface="Arial"/>
                <a:sym typeface="Arial"/>
              </a:rPr>
              <a:t>2</a:t>
            </a:r>
          </a:p>
        </p:txBody>
      </p:sp>
      <p:sp>
        <p:nvSpPr>
          <p:cNvPr id="2" name="ZoneTexte 1"/>
          <p:cNvSpPr txBox="1"/>
          <p:nvPr/>
        </p:nvSpPr>
        <p:spPr>
          <a:xfrm>
            <a:off x="610982" y="1504149"/>
            <a:ext cx="10361817" cy="4663328"/>
          </a:xfrm>
          <a:prstGeom prst="rect">
            <a:avLst/>
          </a:prstGeom>
          <a:noFill/>
        </p:spPr>
        <p:txBody>
          <a:bodyPr wrap="square" rtlCol="0">
            <a:spAutoFit/>
          </a:bodyPr>
          <a:lstStyle/>
          <a:p>
            <a:pPr algn="ctr">
              <a:lnSpc>
                <a:spcPct val="150000"/>
              </a:lnSpc>
            </a:pPr>
            <a:r>
              <a:rPr lang="en-US" sz="2400" dirty="0">
                <a:solidFill>
                  <a:schemeClr val="bg1"/>
                </a:solidFill>
              </a:rPr>
              <a:t>Update of our white paper on Blockchain</a:t>
            </a:r>
          </a:p>
          <a:p>
            <a:pPr>
              <a:lnSpc>
                <a:spcPct val="150000"/>
              </a:lnSpc>
            </a:pPr>
            <a:r>
              <a:rPr lang="en-US" sz="1600" dirty="0">
                <a:solidFill>
                  <a:schemeClr val="bg1"/>
                </a:solidFill>
              </a:rPr>
              <a:t>The proposal is to update our paper to : </a:t>
            </a:r>
          </a:p>
          <a:p>
            <a:pPr>
              <a:lnSpc>
                <a:spcPct val="150000"/>
              </a:lnSpc>
            </a:pPr>
            <a:r>
              <a:rPr lang="en-US" sz="1600" b="1" dirty="0">
                <a:solidFill>
                  <a:schemeClr val="bg1"/>
                </a:solidFill>
              </a:rPr>
              <a:t> “Challenges for Transitioning of Blockchains to Quantum-Safe Cryptography”. </a:t>
            </a:r>
          </a:p>
          <a:p>
            <a:pPr>
              <a:lnSpc>
                <a:spcPct val="150000"/>
              </a:lnSpc>
            </a:pPr>
            <a:r>
              <a:rPr lang="en-US" sz="1600" dirty="0">
                <a:solidFill>
                  <a:schemeClr val="bg1"/>
                </a:solidFill>
              </a:rPr>
              <a:t>The topics that could be covered include :</a:t>
            </a:r>
          </a:p>
          <a:p>
            <a:pPr marL="285750" indent="-285750">
              <a:lnSpc>
                <a:spcPct val="150000"/>
              </a:lnSpc>
              <a:buFont typeface="Arial" panose="020B0604020202020204" pitchFamily="34" charset="0"/>
              <a:buChar char="•"/>
            </a:pPr>
            <a:r>
              <a:rPr lang="en-US" sz="1600" dirty="0">
                <a:solidFill>
                  <a:schemeClr val="bg1"/>
                </a:solidFill>
              </a:rPr>
              <a:t>More detailed statements about the impact of Shor’s on ECDSA and Grover’s to the Proof-of-Work</a:t>
            </a:r>
          </a:p>
          <a:p>
            <a:pPr marL="285750" indent="-285750">
              <a:lnSpc>
                <a:spcPct val="150000"/>
              </a:lnSpc>
              <a:buFont typeface="Arial" panose="020B0604020202020204" pitchFamily="34" charset="0"/>
              <a:buChar char="•"/>
            </a:pPr>
            <a:r>
              <a:rPr lang="en-US" sz="1600" dirty="0">
                <a:solidFill>
                  <a:schemeClr val="bg1"/>
                </a:solidFill>
              </a:rPr>
              <a:t>Discuss the pros and cons of distinct transition approaches </a:t>
            </a:r>
          </a:p>
          <a:p>
            <a:pPr marL="285750" indent="-285750">
              <a:lnSpc>
                <a:spcPct val="150000"/>
              </a:lnSpc>
              <a:buFont typeface="Arial" panose="020B0604020202020204" pitchFamily="34" charset="0"/>
              <a:buChar char="•"/>
            </a:pPr>
            <a:r>
              <a:rPr lang="en-US" sz="1600" dirty="0">
                <a:solidFill>
                  <a:schemeClr val="bg1"/>
                </a:solidFill>
              </a:rPr>
              <a:t>Ignore the threat and do nothing </a:t>
            </a:r>
          </a:p>
          <a:p>
            <a:pPr marL="285750" indent="-285750">
              <a:lnSpc>
                <a:spcPct val="150000"/>
              </a:lnSpc>
              <a:buFont typeface="Arial" panose="020B0604020202020204" pitchFamily="34" charset="0"/>
              <a:buChar char="•"/>
            </a:pPr>
            <a:r>
              <a:rPr lang="en-US" sz="1600" dirty="0">
                <a:solidFill>
                  <a:schemeClr val="bg1"/>
                </a:solidFill>
              </a:rPr>
              <a:t>Propose ad-hoc techniques for preventing the risk such as the P2PKH for Bitcoin, stealth </a:t>
            </a:r>
            <a:r>
              <a:rPr lang="en-US" sz="1600" dirty="0" err="1">
                <a:solidFill>
                  <a:schemeClr val="bg1"/>
                </a:solidFill>
              </a:rPr>
              <a:t>adress</a:t>
            </a:r>
            <a:r>
              <a:rPr lang="en-US" sz="1600" dirty="0">
                <a:solidFill>
                  <a:schemeClr val="bg1"/>
                </a:solidFill>
              </a:rPr>
              <a:t>, </a:t>
            </a:r>
            <a:r>
              <a:rPr lang="en-US" sz="1600" dirty="0" err="1">
                <a:solidFill>
                  <a:schemeClr val="bg1"/>
                </a:solidFill>
              </a:rPr>
              <a:t>etc</a:t>
            </a:r>
            <a:r>
              <a:rPr lang="en-US" sz="1600" dirty="0">
                <a:solidFill>
                  <a:schemeClr val="bg1"/>
                </a:solidFill>
              </a:rPr>
              <a:t> </a:t>
            </a:r>
          </a:p>
          <a:p>
            <a:pPr marL="285750" indent="-285750">
              <a:lnSpc>
                <a:spcPct val="150000"/>
              </a:lnSpc>
              <a:buFont typeface="Arial" panose="020B0604020202020204" pitchFamily="34" charset="0"/>
              <a:buChar char="•"/>
            </a:pPr>
            <a:r>
              <a:rPr lang="en-US" sz="1600" dirty="0">
                <a:solidFill>
                  <a:schemeClr val="bg1"/>
                </a:solidFill>
              </a:rPr>
              <a:t>Updating the non-quantum safe components </a:t>
            </a:r>
          </a:p>
          <a:p>
            <a:pPr marL="285750" indent="-285750">
              <a:lnSpc>
                <a:spcPct val="150000"/>
              </a:lnSpc>
              <a:buFont typeface="Arial" panose="020B0604020202020204" pitchFamily="34" charset="0"/>
              <a:buChar char="•"/>
            </a:pPr>
            <a:r>
              <a:rPr lang="en-US" sz="1600" dirty="0">
                <a:solidFill>
                  <a:schemeClr val="bg1"/>
                </a:solidFill>
              </a:rPr>
              <a:t>New </a:t>
            </a:r>
            <a:r>
              <a:rPr lang="en-US" sz="1600" dirty="0" err="1">
                <a:solidFill>
                  <a:schemeClr val="bg1"/>
                </a:solidFill>
              </a:rPr>
              <a:t>pq</a:t>
            </a:r>
            <a:r>
              <a:rPr lang="en-US" sz="1600" dirty="0">
                <a:solidFill>
                  <a:schemeClr val="bg1"/>
                </a:solidFill>
              </a:rPr>
              <a:t> signature and its impact (public and private blockchains) </a:t>
            </a:r>
          </a:p>
          <a:p>
            <a:pPr>
              <a:lnSpc>
                <a:spcPct val="150000"/>
              </a:lnSpc>
            </a:pPr>
            <a:r>
              <a:rPr lang="en-US" sz="1600" dirty="0">
                <a:solidFill>
                  <a:schemeClr val="bg1"/>
                </a:solidFill>
              </a:rPr>
              <a:t> </a:t>
            </a:r>
          </a:p>
          <a:p>
            <a:pPr>
              <a:lnSpc>
                <a:spcPct val="150000"/>
              </a:lnSpc>
            </a:pPr>
            <a:r>
              <a:rPr lang="en-US" sz="1600" dirty="0">
                <a:solidFill>
                  <a:schemeClr val="bg1"/>
                </a:solidFill>
              </a:rPr>
              <a:t>	</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041" y="84602"/>
            <a:ext cx="883388" cy="515643"/>
          </a:xfrm>
          <a:prstGeom prst="rect">
            <a:avLst/>
          </a:prstGeom>
        </p:spPr>
      </p:pic>
    </p:spTree>
    <p:extLst>
      <p:ext uri="{BB962C8B-B14F-4D97-AF65-F5344CB8AC3E}">
        <p14:creationId xmlns:p14="http://schemas.microsoft.com/office/powerpoint/2010/main" val="51345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F1331F3-4B10-4EBB-B654-7F807E03334A}"/>
              </a:ext>
            </a:extLst>
          </p:cNvPr>
          <p:cNvSpPr>
            <a:spLocks noGrp="1"/>
          </p:cNvSpPr>
          <p:nvPr>
            <p:ph type="body" sz="quarter" idx="13"/>
          </p:nvPr>
        </p:nvSpPr>
        <p:spPr/>
        <p:txBody>
          <a:bodyPr/>
          <a:lstStyle/>
          <a:p>
            <a:r>
              <a:rPr lang="en-US" dirty="0"/>
              <a:t>News from the quantum-safe space</a:t>
            </a:r>
          </a:p>
        </p:txBody>
      </p:sp>
      <p:sp>
        <p:nvSpPr>
          <p:cNvPr id="6" name="Espace réservé du numéro de diapositive 5">
            <a:extLst>
              <a:ext uri="{FF2B5EF4-FFF2-40B4-BE49-F238E27FC236}">
                <a16:creationId xmlns:a16="http://schemas.microsoft.com/office/drawing/2014/main" id="{EF206F29-7A1B-4B00-9D04-C8FCFC7F09C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dirty="0"/>
              <a:t>4</a:t>
            </a:r>
            <a:endParaRPr kumimoji="0" lang="fr-FR" sz="1200" b="0" i="0" u="none" strike="noStrike" kern="1200" cap="none" spc="0" normalizeH="0" baseline="0" noProof="0" dirty="0">
              <a:ln>
                <a:noFill/>
              </a:ln>
              <a:solidFill>
                <a:srgbClr val="888888"/>
              </a:solidFill>
              <a:effectLst/>
              <a:uLnTx/>
              <a:uFillTx/>
              <a:latin typeface="Arial"/>
              <a:cs typeface="Arial"/>
              <a:sym typeface="Aria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041" y="84602"/>
            <a:ext cx="883388" cy="515643"/>
          </a:xfrm>
          <a:prstGeom prst="rect">
            <a:avLst/>
          </a:prstGeom>
        </p:spPr>
      </p:pic>
      <p:sp>
        <p:nvSpPr>
          <p:cNvPr id="9" name="TextBox 8">
            <a:extLst>
              <a:ext uri="{FF2B5EF4-FFF2-40B4-BE49-F238E27FC236}">
                <a16:creationId xmlns:a16="http://schemas.microsoft.com/office/drawing/2014/main" id="{F0A87877-3061-433B-9334-CD8F8513A841}"/>
              </a:ext>
            </a:extLst>
          </p:cNvPr>
          <p:cNvSpPr txBox="1"/>
          <p:nvPr/>
        </p:nvSpPr>
        <p:spPr>
          <a:xfrm>
            <a:off x="15680" y="1246909"/>
            <a:ext cx="12009749" cy="2903487"/>
          </a:xfrm>
          <a:prstGeom prst="rect">
            <a:avLst/>
          </a:prstGeom>
          <a:noFill/>
        </p:spPr>
        <p:txBody>
          <a:bodyPr wrap="square">
            <a:spAutoFit/>
          </a:bodyPr>
          <a:lstStyle/>
          <a:p>
            <a:pPr marL="190500">
              <a:lnSpc>
                <a:spcPts val="2100"/>
              </a:lnSpc>
              <a:spcBef>
                <a:spcPts val="300"/>
              </a:spcBef>
              <a:spcAft>
                <a:spcPts val="900"/>
              </a:spcAft>
            </a:pPr>
            <a:endParaRPr lang="en-GB" sz="2400" dirty="0">
              <a:solidFill>
                <a:schemeClr val="bg1"/>
              </a:solidFill>
              <a:latin typeface="+mj-lt"/>
              <a:ea typeface="Malgun Gothic" panose="020B0503020000020004" pitchFamily="34" charset="-127"/>
            </a:endParaRPr>
          </a:p>
          <a:p>
            <a:pPr marL="190500">
              <a:lnSpc>
                <a:spcPts val="2100"/>
              </a:lnSpc>
              <a:spcBef>
                <a:spcPts val="300"/>
              </a:spcBef>
              <a:spcAft>
                <a:spcPts val="900"/>
              </a:spcAft>
            </a:pPr>
            <a:r>
              <a:rPr lang="en-GB" sz="2400" dirty="0">
                <a:solidFill>
                  <a:schemeClr val="bg1"/>
                </a:solidFill>
                <a:effectLst/>
                <a:latin typeface="+mj-lt"/>
                <a:ea typeface="Malgun Gothic" panose="020B0503020000020004" pitchFamily="34" charset="-127"/>
              </a:rPr>
              <a:t>NIST update: </a:t>
            </a:r>
          </a:p>
          <a:p>
            <a:pPr marL="190500">
              <a:lnSpc>
                <a:spcPts val="2100"/>
              </a:lnSpc>
              <a:spcBef>
                <a:spcPts val="300"/>
              </a:spcBef>
              <a:spcAft>
                <a:spcPts val="900"/>
              </a:spcAft>
            </a:pPr>
            <a:r>
              <a:rPr lang="en-GB" sz="2400" dirty="0">
                <a:solidFill>
                  <a:schemeClr val="bg1"/>
                </a:solidFill>
                <a:effectLst/>
                <a:latin typeface="+mj-lt"/>
                <a:ea typeface="Malgun Gothic" panose="020B0503020000020004" pitchFamily="34" charset="-127"/>
              </a:rPr>
              <a:t>Announcement should be today! Guesses?</a:t>
            </a:r>
          </a:p>
          <a:p>
            <a:pPr marL="190500">
              <a:lnSpc>
                <a:spcPts val="2100"/>
              </a:lnSpc>
              <a:spcBef>
                <a:spcPts val="300"/>
              </a:spcBef>
              <a:spcAft>
                <a:spcPts val="900"/>
              </a:spcAft>
            </a:pPr>
            <a:endParaRPr lang="en-GB" sz="2400" dirty="0">
              <a:solidFill>
                <a:schemeClr val="bg1"/>
              </a:solidFill>
              <a:latin typeface="+mj-lt"/>
              <a:ea typeface="Malgun Gothic" panose="020B0503020000020004" pitchFamily="34" charset="-127"/>
            </a:endParaRPr>
          </a:p>
          <a:p>
            <a:pPr marL="190500">
              <a:lnSpc>
                <a:spcPts val="2100"/>
              </a:lnSpc>
              <a:spcBef>
                <a:spcPts val="300"/>
              </a:spcBef>
              <a:spcAft>
                <a:spcPts val="900"/>
              </a:spcAft>
            </a:pPr>
            <a:r>
              <a:rPr lang="en-GB" sz="2400" dirty="0">
                <a:solidFill>
                  <a:schemeClr val="bg1"/>
                </a:solidFill>
                <a:effectLst/>
                <a:latin typeface="+mj-lt"/>
                <a:ea typeface="Malgun Gothic" panose="020B0503020000020004" pitchFamily="34" charset="-127"/>
              </a:rPr>
              <a:t> </a:t>
            </a:r>
          </a:p>
          <a:p>
            <a:pPr marL="647700" lvl="1">
              <a:lnSpc>
                <a:spcPts val="2100"/>
              </a:lnSpc>
              <a:spcBef>
                <a:spcPts val="300"/>
              </a:spcBef>
              <a:spcAft>
                <a:spcPts val="900"/>
              </a:spcAft>
            </a:pPr>
            <a:endParaRPr lang="en-GB" sz="2400" dirty="0">
              <a:solidFill>
                <a:schemeClr val="bg1"/>
              </a:solidFill>
              <a:effectLst/>
              <a:latin typeface="+mj-lt"/>
              <a:ea typeface="Malgun Gothic" panose="020B0503020000020004" pitchFamily="34" charset="-127"/>
            </a:endParaRPr>
          </a:p>
          <a:p>
            <a:pPr marL="647700" lvl="1">
              <a:lnSpc>
                <a:spcPts val="2100"/>
              </a:lnSpc>
              <a:spcBef>
                <a:spcPts val="300"/>
              </a:spcBef>
              <a:spcAft>
                <a:spcPts val="900"/>
              </a:spcAft>
            </a:pPr>
            <a:endParaRPr lang="en-GB" sz="2400" b="1" dirty="0">
              <a:solidFill>
                <a:schemeClr val="bg1"/>
              </a:solidFill>
              <a:effectLst/>
              <a:latin typeface="+mj-lt"/>
              <a:ea typeface="Malgun Gothic" panose="020B0503020000020004" pitchFamily="34" charset="-127"/>
            </a:endParaRPr>
          </a:p>
        </p:txBody>
      </p:sp>
    </p:spTree>
    <p:extLst>
      <p:ext uri="{BB962C8B-B14F-4D97-AF65-F5344CB8AC3E}">
        <p14:creationId xmlns:p14="http://schemas.microsoft.com/office/powerpoint/2010/main" val="110762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F1331F3-4B10-4EBB-B654-7F807E03334A}"/>
              </a:ext>
            </a:extLst>
          </p:cNvPr>
          <p:cNvSpPr>
            <a:spLocks noGrp="1"/>
          </p:cNvSpPr>
          <p:nvPr>
            <p:ph type="body" sz="quarter" idx="13"/>
          </p:nvPr>
        </p:nvSpPr>
        <p:spPr/>
        <p:txBody>
          <a:bodyPr/>
          <a:lstStyle/>
          <a:p>
            <a:r>
              <a:rPr lang="en-US" dirty="0"/>
              <a:t>EVENTS</a:t>
            </a:r>
          </a:p>
        </p:txBody>
      </p:sp>
      <p:sp>
        <p:nvSpPr>
          <p:cNvPr id="6" name="Espace réservé du numéro de diapositive 5">
            <a:extLst>
              <a:ext uri="{FF2B5EF4-FFF2-40B4-BE49-F238E27FC236}">
                <a16:creationId xmlns:a16="http://schemas.microsoft.com/office/drawing/2014/main" id="{EF206F29-7A1B-4B00-9D04-C8FCFC7F09C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dirty="0"/>
              <a:t>4</a:t>
            </a:r>
            <a:endParaRPr kumimoji="0" lang="fr-FR" sz="1200" b="0" i="0" u="none" strike="noStrike" kern="1200" cap="none" spc="0" normalizeH="0" baseline="0" noProof="0" dirty="0">
              <a:ln>
                <a:noFill/>
              </a:ln>
              <a:solidFill>
                <a:srgbClr val="888888"/>
              </a:solidFill>
              <a:effectLst/>
              <a:uLnTx/>
              <a:uFillTx/>
              <a:latin typeface="Arial"/>
              <a:cs typeface="Arial"/>
              <a:sym typeface="Aria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041" y="84602"/>
            <a:ext cx="883388" cy="515643"/>
          </a:xfrm>
          <a:prstGeom prst="rect">
            <a:avLst/>
          </a:prstGeom>
        </p:spPr>
      </p:pic>
      <p:sp>
        <p:nvSpPr>
          <p:cNvPr id="5" name="TextBox 4">
            <a:extLst>
              <a:ext uri="{FF2B5EF4-FFF2-40B4-BE49-F238E27FC236}">
                <a16:creationId xmlns:a16="http://schemas.microsoft.com/office/drawing/2014/main" id="{785C935E-D265-4916-A56E-DB8CD2C60718}"/>
              </a:ext>
            </a:extLst>
          </p:cNvPr>
          <p:cNvSpPr txBox="1"/>
          <p:nvPr/>
        </p:nvSpPr>
        <p:spPr>
          <a:xfrm>
            <a:off x="253183" y="1497309"/>
            <a:ext cx="10888858" cy="3785652"/>
          </a:xfrm>
          <a:prstGeom prst="rect">
            <a:avLst/>
          </a:prstGeom>
          <a:noFill/>
        </p:spPr>
        <p:txBody>
          <a:bodyPr wrap="square">
            <a:spAutoFit/>
          </a:bodyPr>
          <a:lstStyle/>
          <a:p>
            <a:endParaRPr lang="en-GB" sz="2400" dirty="0">
              <a:solidFill>
                <a:schemeClr val="bg1"/>
              </a:solidFill>
              <a:effectLst/>
              <a:latin typeface="+mj-lt"/>
              <a:ea typeface="Malgun Gothic" panose="020B0503020000020004" pitchFamily="34" charset="-127"/>
            </a:endParaRPr>
          </a:p>
          <a:p>
            <a:endParaRPr lang="en-GB" sz="2400" dirty="0">
              <a:solidFill>
                <a:schemeClr val="bg1"/>
              </a:solidFill>
              <a:latin typeface="+mj-lt"/>
              <a:ea typeface="Malgun Gothic" panose="020B0503020000020004" pitchFamily="34" charset="-127"/>
            </a:endParaRPr>
          </a:p>
          <a:p>
            <a:pPr marL="285750" indent="-285750">
              <a:buFont typeface="Arial" panose="020B0604020202020204" pitchFamily="34" charset="0"/>
              <a:buChar char="•"/>
            </a:pPr>
            <a:r>
              <a:rPr lang="en-GB" sz="2400" dirty="0" err="1">
                <a:solidFill>
                  <a:schemeClr val="bg1"/>
                </a:solidFill>
                <a:effectLst/>
                <a:latin typeface="+mj-lt"/>
                <a:ea typeface="Malgun Gothic" panose="020B0503020000020004" pitchFamily="34" charset="-127"/>
              </a:rPr>
              <a:t>BlackHat</a:t>
            </a:r>
            <a:r>
              <a:rPr lang="en-GB" sz="2400" dirty="0">
                <a:solidFill>
                  <a:schemeClr val="bg1"/>
                </a:solidFill>
                <a:effectLst/>
                <a:latin typeface="+mj-lt"/>
                <a:ea typeface="Malgun Gothic" panose="020B0503020000020004" pitchFamily="34" charset="-127"/>
              </a:rPr>
              <a:t> USA, August 6-11, 2022; Las Vegas</a:t>
            </a:r>
          </a:p>
          <a:p>
            <a:r>
              <a:rPr lang="en-GB" sz="2400" dirty="0">
                <a:solidFill>
                  <a:schemeClr val="bg1"/>
                </a:solidFill>
                <a:effectLst/>
                <a:latin typeface="+mj-lt"/>
                <a:ea typeface="Malgun Gothic" panose="020B0503020000020004" pitchFamily="34" charset="-127"/>
                <a:hlinkClick r:id="rId4"/>
              </a:rPr>
              <a:t>https://www.blackhat.com/us-22/</a:t>
            </a:r>
            <a:endParaRPr lang="en-GB" sz="2400" dirty="0">
              <a:solidFill>
                <a:schemeClr val="bg1"/>
              </a:solidFill>
              <a:latin typeface="+mj-lt"/>
              <a:ea typeface="Malgun Gothic" panose="020B0503020000020004" pitchFamily="34" charset="-127"/>
            </a:endParaRPr>
          </a:p>
          <a:p>
            <a:r>
              <a:rPr lang="en-GB" sz="2400" dirty="0">
                <a:solidFill>
                  <a:schemeClr val="bg1"/>
                </a:solidFill>
                <a:effectLst/>
                <a:latin typeface="+mj-lt"/>
                <a:ea typeface="Malgun Gothic" panose="020B0503020000020004" pitchFamily="34" charset="-127"/>
              </a:rPr>
              <a:t>Training on: Impact of Quantum Technologies on Cybersecurity</a:t>
            </a:r>
          </a:p>
          <a:p>
            <a:endParaRPr lang="en-GB" sz="2400" dirty="0">
              <a:solidFill>
                <a:schemeClr val="bg1"/>
              </a:solidFill>
              <a:effectLst/>
              <a:latin typeface="+mj-lt"/>
              <a:ea typeface="Malgun Gothic" panose="020B0503020000020004" pitchFamily="34" charset="-127"/>
            </a:endParaRPr>
          </a:p>
          <a:p>
            <a:pPr marL="342900" indent="-342900">
              <a:buFont typeface="Arial" panose="020B0604020202020204" pitchFamily="34" charset="0"/>
              <a:buChar char="•"/>
            </a:pPr>
            <a:r>
              <a:rPr lang="en-GB" sz="2400" dirty="0" err="1">
                <a:solidFill>
                  <a:schemeClr val="bg1"/>
                </a:solidFill>
                <a:latin typeface="+mj-lt"/>
                <a:ea typeface="Malgun Gothic" panose="020B0503020000020004" pitchFamily="34" charset="-127"/>
              </a:rPr>
              <a:t>Qcrypt</a:t>
            </a:r>
            <a:r>
              <a:rPr lang="en-GB" sz="2400" dirty="0">
                <a:solidFill>
                  <a:schemeClr val="bg1"/>
                </a:solidFill>
                <a:latin typeface="+mj-lt"/>
                <a:ea typeface="Malgun Gothic" panose="020B0503020000020004" pitchFamily="34" charset="-127"/>
              </a:rPr>
              <a:t> 2022, 29/08 – 02/09; Taiwan or hybrid or online</a:t>
            </a:r>
          </a:p>
          <a:p>
            <a:endParaRPr lang="en-GB" sz="2400" dirty="0">
              <a:solidFill>
                <a:schemeClr val="bg1"/>
              </a:solidFill>
              <a:latin typeface="+mj-lt"/>
              <a:ea typeface="Malgun Gothic" panose="020B0503020000020004" pitchFamily="34" charset="-127"/>
            </a:endParaRPr>
          </a:p>
          <a:p>
            <a:pPr marL="342900" indent="-342900">
              <a:buFont typeface="Arial" panose="020B0604020202020204" pitchFamily="34" charset="0"/>
              <a:buChar char="•"/>
            </a:pPr>
            <a:r>
              <a:rPr lang="en-GB" sz="2400" dirty="0">
                <a:solidFill>
                  <a:schemeClr val="bg1"/>
                </a:solidFill>
                <a:effectLst/>
                <a:latin typeface="+mj-lt"/>
                <a:ea typeface="Malgun Gothic" panose="020B0503020000020004" pitchFamily="34" charset="-127"/>
              </a:rPr>
              <a:t>PQCrypto 2022; </a:t>
            </a:r>
            <a:r>
              <a:rPr lang="en-GB" sz="2400" dirty="0">
                <a:solidFill>
                  <a:schemeClr val="bg1"/>
                </a:solidFill>
                <a:latin typeface="+mj-lt"/>
                <a:ea typeface="Malgun Gothic" panose="020B0503020000020004" pitchFamily="34" charset="-127"/>
              </a:rPr>
              <a:t>September 28-30, online</a:t>
            </a:r>
            <a:endParaRPr lang="en-GB" sz="2400" dirty="0">
              <a:solidFill>
                <a:schemeClr val="bg1"/>
              </a:solidFill>
              <a:effectLst/>
              <a:latin typeface="+mj-lt"/>
              <a:ea typeface="Malgun Gothic" panose="020B0503020000020004" pitchFamily="34" charset="-127"/>
            </a:endParaRPr>
          </a:p>
          <a:p>
            <a:pPr marL="285750" indent="-285750">
              <a:buFont typeface="Arial" panose="020B0604020202020204" pitchFamily="34" charset="0"/>
              <a:buChar char="•"/>
            </a:pPr>
            <a:endParaRPr lang="en-GB" sz="2400" dirty="0">
              <a:solidFill>
                <a:schemeClr val="bg1"/>
              </a:solidFill>
              <a:effectLst/>
              <a:latin typeface="+mj-lt"/>
              <a:ea typeface="Malgun Gothic" panose="020B0503020000020004" pitchFamily="34" charset="-127"/>
            </a:endParaRPr>
          </a:p>
        </p:txBody>
      </p:sp>
      <p:sp>
        <p:nvSpPr>
          <p:cNvPr id="2" name="Rectangle 1">
            <a:extLst>
              <a:ext uri="{FF2B5EF4-FFF2-40B4-BE49-F238E27FC236}">
                <a16:creationId xmlns:a16="http://schemas.microsoft.com/office/drawing/2014/main" id="{EC9CAC8E-505D-9D97-7081-6CE0DBBAB13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9044" rIns="91440" bIns="19044"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H" altLang="en-CH" sz="1900" b="0" i="0" u="none" strike="noStrike" cap="none" normalizeH="0" baseline="0">
                <a:ln>
                  <a:noFill/>
                </a:ln>
                <a:solidFill>
                  <a:schemeClr val="tx1"/>
                </a:solidFill>
                <a:effectLst/>
                <a:latin typeface="Arial" panose="020B0604020202020204" pitchFamily="34" charset="0"/>
                <a:ea typeface="Changeling Neo W01 Reg"/>
              </a:rPr>
              <a:t>AUGUST 6-11, 2022</a:t>
            </a:r>
            <a:endParaRPr kumimoji="0" lang="en-CH" altLang="en-CH"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C3AE9240-1001-B678-93A4-F8B10E7BAA80}"/>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3">
            <a:extLst>
              <a:ext uri="{FF2B5EF4-FFF2-40B4-BE49-F238E27FC236}">
                <a16:creationId xmlns:a16="http://schemas.microsoft.com/office/drawing/2014/main" id="{5E16D743-3D3E-A927-0768-587F1602519A}"/>
              </a:ext>
            </a:extLst>
          </p:cNvPr>
          <p:cNvSpPr>
            <a:spLocks noChangeArrowheads="1"/>
          </p:cNvSpPr>
          <p:nvPr/>
        </p:nvSpPr>
        <p:spPr bwMode="auto">
          <a:xfrm>
            <a:off x="0" y="1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H" altLang="en-CH" sz="1200" b="0" i="0" u="none" strike="noStrike" cap="none" normalizeH="0" baseline="0">
                <a:ln>
                  <a:noFill/>
                </a:ln>
                <a:solidFill>
                  <a:schemeClr val="tx1"/>
                </a:solidFill>
                <a:effectLst/>
                <a:latin typeface="Arial" panose="020B0604020202020204" pitchFamily="34" charset="0"/>
                <a:ea typeface="Changeling Neo W01 Reg"/>
              </a:rPr>
              <a:t>MANDALAY BAY / LAS VEGAS</a:t>
            </a:r>
            <a:br>
              <a:rPr kumimoji="0" lang="en-CH" altLang="en-CH" sz="1200" b="0" i="0" u="none" strike="noStrike" cap="none" normalizeH="0" baseline="0">
                <a:ln>
                  <a:noFill/>
                </a:ln>
                <a:solidFill>
                  <a:schemeClr val="tx1"/>
                </a:solidFill>
                <a:effectLst/>
                <a:latin typeface="Arial" panose="020B0604020202020204" pitchFamily="34" charset="0"/>
                <a:ea typeface="Changeling Neo W01 Reg"/>
              </a:rPr>
            </a:br>
            <a:r>
              <a:rPr kumimoji="0" lang="en-CH" altLang="en-CH" sz="1200" b="0" i="0" u="none" strike="noStrike" cap="none" normalizeH="0" baseline="0">
                <a:ln>
                  <a:noFill/>
                </a:ln>
                <a:solidFill>
                  <a:schemeClr val="tx1"/>
                </a:solidFill>
                <a:effectLst/>
                <a:latin typeface="Arial" panose="020B0604020202020204" pitchFamily="34" charset="0"/>
                <a:ea typeface="Changeling Neo W01 Reg"/>
              </a:rPr>
              <a:t>+ VIRTUAL</a:t>
            </a:r>
            <a:r>
              <a:rPr kumimoji="0" lang="en-CH" altLang="en-CH" sz="600" b="0" i="0" u="none" strike="noStrike" cap="none" normalizeH="0" baseline="0">
                <a:ln>
                  <a:noFill/>
                </a:ln>
                <a:solidFill>
                  <a:schemeClr val="tx1"/>
                </a:solidFill>
                <a:effectLst/>
                <a:latin typeface="Arial" panose="020B0604020202020204" pitchFamily="34" charset="0"/>
              </a:rPr>
              <a:t> </a:t>
            </a:r>
            <a:endParaRPr kumimoji="0" lang="en-CH" altLang="en-CH" sz="1800" b="0" i="0" u="none" strike="noStrike" cap="none" normalizeH="0" baseline="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242DA642-EE37-6E70-073F-8703E14C3E6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9044" rIns="91440" bIns="19044"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H" altLang="en-CH" sz="1900" b="0" i="0" u="none" strike="noStrike" cap="none" normalizeH="0" baseline="0">
                <a:ln>
                  <a:noFill/>
                </a:ln>
                <a:solidFill>
                  <a:schemeClr val="tx1"/>
                </a:solidFill>
                <a:effectLst/>
                <a:latin typeface="Arial" panose="020B0604020202020204" pitchFamily="34" charset="0"/>
                <a:ea typeface="Changeling Neo W01 Reg"/>
              </a:rPr>
              <a:t>AUGUST 6-11, 2022</a:t>
            </a:r>
            <a:endParaRPr kumimoji="0" lang="en-CH" altLang="en-CH" sz="1800" b="0" i="0" u="none" strike="noStrike" cap="none" normalizeH="0" baseline="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3A68FCA2-F13D-E5EA-2D73-557BE00937EB}"/>
              </a:ext>
            </a:extLst>
          </p:cNvPr>
          <p:cNvSpPr>
            <a:spLocks noChangeArrowheads="1"/>
          </p:cNvSpPr>
          <p:nvPr/>
        </p:nvSpPr>
        <p:spPr bwMode="auto">
          <a:xfrm>
            <a:off x="152400" y="1524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6">
            <a:extLst>
              <a:ext uri="{FF2B5EF4-FFF2-40B4-BE49-F238E27FC236}">
                <a16:creationId xmlns:a16="http://schemas.microsoft.com/office/drawing/2014/main" id="{6A4635AD-C1EE-4AF7-0485-7F8A2ED4EAD1}"/>
              </a:ext>
            </a:extLst>
          </p:cNvPr>
          <p:cNvSpPr>
            <a:spLocks noChangeArrowheads="1"/>
          </p:cNvSpPr>
          <p:nvPr/>
        </p:nvSpPr>
        <p:spPr bwMode="auto">
          <a:xfrm>
            <a:off x="152400" y="168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H" altLang="en-CH" sz="1200" b="0" i="0" u="none" strike="noStrike" cap="none" normalizeH="0" baseline="0">
                <a:ln>
                  <a:noFill/>
                </a:ln>
                <a:solidFill>
                  <a:schemeClr val="tx1"/>
                </a:solidFill>
                <a:effectLst/>
                <a:latin typeface="Arial" panose="020B0604020202020204" pitchFamily="34" charset="0"/>
                <a:ea typeface="Changeling Neo W01 Reg"/>
              </a:rPr>
              <a:t>MANDALAY BAY / LAS VEGAS</a:t>
            </a:r>
            <a:br>
              <a:rPr kumimoji="0" lang="en-CH" altLang="en-CH" sz="1200" b="0" i="0" u="none" strike="noStrike" cap="none" normalizeH="0" baseline="0">
                <a:ln>
                  <a:noFill/>
                </a:ln>
                <a:solidFill>
                  <a:schemeClr val="tx1"/>
                </a:solidFill>
                <a:effectLst/>
                <a:latin typeface="Arial" panose="020B0604020202020204" pitchFamily="34" charset="0"/>
                <a:ea typeface="Changeling Neo W01 Reg"/>
              </a:rPr>
            </a:br>
            <a:r>
              <a:rPr kumimoji="0" lang="en-CH" altLang="en-CH" sz="1200" b="0" i="0" u="none" strike="noStrike" cap="none" normalizeH="0" baseline="0">
                <a:ln>
                  <a:noFill/>
                </a:ln>
                <a:solidFill>
                  <a:schemeClr val="tx1"/>
                </a:solidFill>
                <a:effectLst/>
                <a:latin typeface="Arial" panose="020B0604020202020204" pitchFamily="34" charset="0"/>
                <a:ea typeface="Changeling Neo W01 Reg"/>
              </a:rPr>
              <a:t>+ VIRTUAL</a:t>
            </a:r>
            <a:r>
              <a:rPr kumimoji="0" lang="en-CH" altLang="en-CH" sz="600" b="0" i="0" u="none" strike="noStrike" cap="none" normalizeH="0" baseline="0">
                <a:ln>
                  <a:noFill/>
                </a:ln>
                <a:solidFill>
                  <a:schemeClr val="tx1"/>
                </a:solidFill>
                <a:effectLst/>
                <a:latin typeface="Arial" panose="020B0604020202020204" pitchFamily="34" charset="0"/>
              </a:rPr>
              <a:t> </a:t>
            </a:r>
            <a:endParaRPr kumimoji="0" lang="en-CH" altLang="en-CH"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205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F1331F3-4B10-4EBB-B654-7F807E03334A}"/>
              </a:ext>
            </a:extLst>
          </p:cNvPr>
          <p:cNvSpPr>
            <a:spLocks noGrp="1"/>
          </p:cNvSpPr>
          <p:nvPr>
            <p:ph type="body" sz="quarter" idx="13"/>
          </p:nvPr>
        </p:nvSpPr>
        <p:spPr/>
        <p:txBody>
          <a:bodyPr/>
          <a:lstStyle/>
          <a:p>
            <a:r>
              <a:rPr lang="en-US" dirty="0"/>
              <a:t>AOB</a:t>
            </a:r>
          </a:p>
        </p:txBody>
      </p:sp>
      <p:sp>
        <p:nvSpPr>
          <p:cNvPr id="6" name="Espace réservé du numéro de diapositive 5">
            <a:extLst>
              <a:ext uri="{FF2B5EF4-FFF2-40B4-BE49-F238E27FC236}">
                <a16:creationId xmlns:a16="http://schemas.microsoft.com/office/drawing/2014/main" id="{EF206F29-7A1B-4B00-9D04-C8FCFC7F09C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dirty="0"/>
              <a:t>5</a:t>
            </a:r>
            <a:endParaRPr kumimoji="0" lang="fr-FR" sz="1200" b="0" i="0" u="none" strike="noStrike" kern="1200" cap="none" spc="0" normalizeH="0" baseline="0" noProof="0" dirty="0">
              <a:ln>
                <a:noFill/>
              </a:ln>
              <a:solidFill>
                <a:srgbClr val="888888"/>
              </a:solidFill>
              <a:effectLst/>
              <a:uLnTx/>
              <a:uFillTx/>
              <a:latin typeface="Arial"/>
              <a:cs typeface="Arial"/>
              <a:sym typeface="Arial"/>
            </a:endParaRPr>
          </a:p>
        </p:txBody>
      </p:sp>
      <p:sp>
        <p:nvSpPr>
          <p:cNvPr id="5" name="Rectangle 4"/>
          <p:cNvSpPr/>
          <p:nvPr/>
        </p:nvSpPr>
        <p:spPr>
          <a:xfrm>
            <a:off x="1366837" y="5380672"/>
            <a:ext cx="9720263" cy="646331"/>
          </a:xfrm>
          <a:prstGeom prst="rect">
            <a:avLst/>
          </a:prstGeom>
        </p:spPr>
        <p:txBody>
          <a:bodyPr wrap="square">
            <a:spAutoFit/>
          </a:bodyPr>
          <a:lstStyle/>
          <a:p>
            <a:endParaRPr lang="en-GB" dirty="0">
              <a:solidFill>
                <a:schemeClr val="bg1"/>
              </a:solidFill>
            </a:endParaRPr>
          </a:p>
          <a:p>
            <a:endParaRPr lang="en-GB" dirty="0">
              <a:solidFill>
                <a:schemeClr val="bg1"/>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2041" y="84602"/>
            <a:ext cx="883388" cy="515643"/>
          </a:xfrm>
          <a:prstGeom prst="rect">
            <a:avLst/>
          </a:prstGeom>
        </p:spPr>
      </p:pic>
      <p:sp>
        <p:nvSpPr>
          <p:cNvPr id="9" name="TextBox 8">
            <a:extLst>
              <a:ext uri="{FF2B5EF4-FFF2-40B4-BE49-F238E27FC236}">
                <a16:creationId xmlns:a16="http://schemas.microsoft.com/office/drawing/2014/main" id="{3C539550-AAE0-4451-8ED6-3E3007279F5A}"/>
              </a:ext>
            </a:extLst>
          </p:cNvPr>
          <p:cNvSpPr txBox="1"/>
          <p:nvPr/>
        </p:nvSpPr>
        <p:spPr>
          <a:xfrm>
            <a:off x="1809749" y="2634734"/>
            <a:ext cx="7286626" cy="3046988"/>
          </a:xfrm>
          <a:prstGeom prst="rect">
            <a:avLst/>
          </a:prstGeom>
          <a:noFill/>
        </p:spPr>
        <p:txBody>
          <a:bodyPr wrap="square">
            <a:spAutoFit/>
          </a:bodyPr>
          <a:lstStyle/>
          <a:p>
            <a:r>
              <a:rPr lang="en-GB" sz="2400" dirty="0">
                <a:solidFill>
                  <a:schemeClr val="bg1"/>
                </a:solidFill>
                <a:latin typeface="+mj-lt"/>
              </a:rPr>
              <a:t>Next calls during summer</a:t>
            </a:r>
          </a:p>
          <a:p>
            <a:pPr marL="285750" indent="-285750">
              <a:buFont typeface="Arial" panose="020B0604020202020204" pitchFamily="34" charset="0"/>
              <a:buChar char="•"/>
            </a:pPr>
            <a:endParaRPr lang="en-GB" sz="2400" dirty="0">
              <a:solidFill>
                <a:schemeClr val="bg1"/>
              </a:solidFill>
              <a:latin typeface="+mj-lt"/>
            </a:endParaRPr>
          </a:p>
          <a:p>
            <a:pPr marL="285750" indent="-285750">
              <a:buFont typeface="Arial" panose="020B0604020202020204" pitchFamily="34" charset="0"/>
              <a:buChar char="•"/>
            </a:pPr>
            <a:r>
              <a:rPr lang="en-GB" sz="2400" dirty="0">
                <a:solidFill>
                  <a:schemeClr val="bg1"/>
                </a:solidFill>
                <a:latin typeface="+mj-lt"/>
              </a:rPr>
              <a:t>Proposal: </a:t>
            </a:r>
          </a:p>
          <a:p>
            <a:pPr lvl="1"/>
            <a:r>
              <a:rPr lang="en-GB" sz="2400" dirty="0">
                <a:solidFill>
                  <a:schemeClr val="bg1"/>
                </a:solidFill>
                <a:latin typeface="+mj-lt"/>
              </a:rPr>
              <a:t>Next call on July 5</a:t>
            </a:r>
            <a:r>
              <a:rPr lang="en-GB" sz="2400" baseline="30000" dirty="0">
                <a:solidFill>
                  <a:schemeClr val="bg1"/>
                </a:solidFill>
                <a:latin typeface="+mj-lt"/>
              </a:rPr>
              <a:t>th</a:t>
            </a:r>
            <a:r>
              <a:rPr lang="en-GB" sz="2400" dirty="0">
                <a:solidFill>
                  <a:schemeClr val="bg1"/>
                </a:solidFill>
                <a:latin typeface="+mj-lt"/>
              </a:rPr>
              <a:t> as planned</a:t>
            </a:r>
          </a:p>
          <a:p>
            <a:pPr lvl="1"/>
            <a:r>
              <a:rPr lang="en-GB" sz="2400" dirty="0" err="1">
                <a:solidFill>
                  <a:schemeClr val="bg1"/>
                </a:solidFill>
                <a:latin typeface="+mj-lt"/>
              </a:rPr>
              <a:t>Ajourn</a:t>
            </a:r>
            <a:r>
              <a:rPr lang="en-GB" sz="2400" dirty="0">
                <a:solidFill>
                  <a:schemeClr val="bg1"/>
                </a:solidFill>
                <a:latin typeface="+mj-lt"/>
              </a:rPr>
              <a:t> for one month (July 24</a:t>
            </a:r>
            <a:r>
              <a:rPr lang="en-GB" sz="2400" baseline="30000" dirty="0">
                <a:solidFill>
                  <a:schemeClr val="bg1"/>
                </a:solidFill>
                <a:latin typeface="+mj-lt"/>
              </a:rPr>
              <a:t>th</a:t>
            </a:r>
            <a:r>
              <a:rPr lang="en-GB" sz="2400" dirty="0">
                <a:solidFill>
                  <a:schemeClr val="bg1"/>
                </a:solidFill>
                <a:latin typeface="+mj-lt"/>
              </a:rPr>
              <a:t> and August 7</a:t>
            </a:r>
            <a:r>
              <a:rPr lang="en-GB" sz="2400" baseline="30000" dirty="0">
                <a:solidFill>
                  <a:schemeClr val="bg1"/>
                </a:solidFill>
                <a:latin typeface="+mj-lt"/>
              </a:rPr>
              <a:t>th</a:t>
            </a:r>
            <a:r>
              <a:rPr lang="en-GB" sz="2400" dirty="0">
                <a:solidFill>
                  <a:schemeClr val="bg1"/>
                </a:solidFill>
                <a:latin typeface="+mj-lt"/>
              </a:rPr>
              <a:t>)</a:t>
            </a:r>
          </a:p>
          <a:p>
            <a:pPr lvl="1"/>
            <a:r>
              <a:rPr lang="en-GB" sz="2400" dirty="0">
                <a:solidFill>
                  <a:schemeClr val="bg1"/>
                </a:solidFill>
                <a:latin typeface="+mj-lt"/>
              </a:rPr>
              <a:t>Restart on August 16</a:t>
            </a:r>
            <a:r>
              <a:rPr lang="en-GB" sz="2400" baseline="30000" dirty="0">
                <a:solidFill>
                  <a:schemeClr val="bg1"/>
                </a:solidFill>
                <a:latin typeface="+mj-lt"/>
              </a:rPr>
              <a:t>th</a:t>
            </a:r>
            <a:r>
              <a:rPr lang="en-GB" sz="2400" dirty="0">
                <a:solidFill>
                  <a:schemeClr val="bg1"/>
                </a:solidFill>
                <a:latin typeface="+mj-lt"/>
              </a:rPr>
              <a:t> </a:t>
            </a:r>
          </a:p>
          <a:p>
            <a:pPr lvl="1"/>
            <a:endParaRPr lang="en-GB" sz="2400" dirty="0">
              <a:solidFill>
                <a:schemeClr val="bg1"/>
              </a:solidFill>
              <a:latin typeface="+mj-lt"/>
            </a:endParaRPr>
          </a:p>
          <a:p>
            <a:pPr marL="342900" indent="-342900">
              <a:buFont typeface="Arial" panose="020B0604020202020204" pitchFamily="34" charset="0"/>
              <a:buChar char="•"/>
            </a:pPr>
            <a:r>
              <a:rPr lang="en-GB" sz="2400" dirty="0">
                <a:solidFill>
                  <a:schemeClr val="bg1"/>
                </a:solidFill>
                <a:latin typeface="+mj-lt"/>
              </a:rPr>
              <a:t>Feedback?</a:t>
            </a:r>
          </a:p>
        </p:txBody>
      </p:sp>
    </p:spTree>
    <p:extLst>
      <p:ext uri="{BB962C8B-B14F-4D97-AF65-F5344CB8AC3E}">
        <p14:creationId xmlns:p14="http://schemas.microsoft.com/office/powerpoint/2010/main" val="3599896020"/>
      </p:ext>
    </p:extLst>
  </p:cSld>
  <p:clrMapOvr>
    <a:masterClrMapping/>
  </p:clrMapOvr>
</p:sld>
</file>

<file path=ppt/theme/theme1.xml><?xml version="1.0" encoding="utf-8"?>
<a:theme xmlns:a="http://schemas.openxmlformats.org/drawingml/2006/main" name="Fond noir avec log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nd noir v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ond noir v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ond noir avec log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NPP-ENG-16-9">
  <a:themeElements>
    <a:clrScheme name="Custom 11">
      <a:dk1>
        <a:srgbClr val="000000"/>
      </a:dk1>
      <a:lt1>
        <a:srgbClr val="FFFFFF"/>
      </a:lt1>
      <a:dk2>
        <a:srgbClr val="00915A"/>
      </a:dk2>
      <a:lt2>
        <a:srgbClr val="78848A"/>
      </a:lt2>
      <a:accent1>
        <a:srgbClr val="00AB8E"/>
      </a:accent1>
      <a:accent2>
        <a:srgbClr val="00685E"/>
      </a:accent2>
      <a:accent3>
        <a:srgbClr val="A3C439"/>
      </a:accent3>
      <a:accent4>
        <a:srgbClr val="52CDC5"/>
      </a:accent4>
      <a:accent5>
        <a:srgbClr val="EF7B5B"/>
      </a:accent5>
      <a:accent6>
        <a:srgbClr val="56B4C0"/>
      </a:accent6>
      <a:hlink>
        <a:srgbClr val="00915A"/>
      </a:hlink>
      <a:folHlink>
        <a:srgbClr val="BA3075"/>
      </a:folHlink>
    </a:clrScheme>
    <a:fontScheme name="Custom 2">
      <a:majorFont>
        <a:latin typeface="BNPP Sans Condensed"/>
        <a:ea typeface=""/>
        <a:cs typeface=""/>
      </a:majorFont>
      <a:minorFont>
        <a:latin typeface="BNPP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ormAutofit/>
      </a:bodyPr>
      <a:lstStyle>
        <a:defPPr defTabSz="1085415">
          <a:defRPr sz="6600" dirty="0" smtClean="0">
            <a:solidFill>
              <a:srgbClr val="FFFFFF"/>
            </a:solidFill>
            <a:latin typeface="BNPP Sans Condensed ExtraBold" pitchFamily="50" charset="0"/>
            <a:cs typeface="Arial"/>
          </a:defRPr>
        </a:defPPr>
      </a:lstStyle>
    </a:tx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4255A8C1DDDC458CB10AFDA6FA3575" ma:contentTypeVersion="13" ma:contentTypeDescription="Crée un document." ma:contentTypeScope="" ma:versionID="6b82b74adbcd5615c4bbf4a43d59f923">
  <xsd:schema xmlns:xsd="http://www.w3.org/2001/XMLSchema" xmlns:xs="http://www.w3.org/2001/XMLSchema" xmlns:p="http://schemas.microsoft.com/office/2006/metadata/properties" xmlns:ns2="9ff660e6-2772-47d1-aa5a-01ec87c35e0b" xmlns:ns3="84ad5885-0636-4720-ba69-274eacc9ee4e" targetNamespace="http://schemas.microsoft.com/office/2006/metadata/properties" ma:root="true" ma:fieldsID="6f530e74d8af248e9386e57a89046e9b" ns2:_="" ns3:_="">
    <xsd:import namespace="9ff660e6-2772-47d1-aa5a-01ec87c35e0b"/>
    <xsd:import namespace="84ad5885-0636-4720-ba69-274eacc9ee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f660e6-2772-47d1-aa5a-01ec87c35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ad5885-0636-4720-ba69-274eacc9ee4e"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630F97-F621-4AC2-BEC1-ED232FE98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f660e6-2772-47d1-aa5a-01ec87c35e0b"/>
    <ds:schemaRef ds:uri="84ad5885-0636-4720-ba69-274eacc9ee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D37B06-7FB9-41CD-A2B4-E48B76F3796A}">
  <ds:schemaRefs>
    <ds:schemaRef ds:uri="http://schemas.microsoft.com/sharepoint/v3/contenttype/forms"/>
  </ds:schemaRefs>
</ds:datastoreItem>
</file>

<file path=customXml/itemProps3.xml><?xml version="1.0" encoding="utf-8"?>
<ds:datastoreItem xmlns:ds="http://schemas.openxmlformats.org/officeDocument/2006/customXml" ds:itemID="{BB640EE5-3E0B-4732-8504-3FF8068997BA}">
  <ds:schemaRefs>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8ff25e0b-aa4f-4d5a-9326-b05f5fcdac3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1366</TotalTime>
  <Words>486</Words>
  <Application>Microsoft Office PowerPoint</Application>
  <PresentationFormat>Widescreen</PresentationFormat>
  <Paragraphs>93</Paragraphs>
  <Slides>10</Slides>
  <Notes>9</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10</vt:i4>
      </vt:variant>
    </vt:vector>
  </HeadingPairs>
  <TitlesOfParts>
    <vt:vector size="26" baseType="lpstr">
      <vt:lpstr>BNPP Sans Condensed</vt:lpstr>
      <vt:lpstr>BNPP Sans Condensed ExtraBold</vt:lpstr>
      <vt:lpstr>BNPP Sans Light</vt:lpstr>
      <vt:lpstr>BNPPSans</vt:lpstr>
      <vt:lpstr>BNPPSans-Bold</vt:lpstr>
      <vt:lpstr>BNPPSansCondensed</vt:lpstr>
      <vt:lpstr>Noto Sans Symbols</vt:lpstr>
      <vt:lpstr>Arial</vt:lpstr>
      <vt:lpstr>Calibri</vt:lpstr>
      <vt:lpstr>Courier New</vt:lpstr>
      <vt:lpstr>Wingdings</vt:lpstr>
      <vt:lpstr>Fond noir avec logo</vt:lpstr>
      <vt:lpstr>Fond noir vide</vt:lpstr>
      <vt:lpstr>1_Fond noir vide</vt:lpstr>
      <vt:lpstr>1_Fond noir avec logo</vt:lpstr>
      <vt:lpstr>1_BNPP-ENG-16-9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Ludovic Perret</dc:creator>
  <cp:lastModifiedBy>Bruno Huttner</cp:lastModifiedBy>
  <cp:revision>95</cp:revision>
  <cp:lastPrinted>2021-03-26T15:20:06Z</cp:lastPrinted>
  <dcterms:created xsi:type="dcterms:W3CDTF">2020-05-08T14:58:58Z</dcterms:created>
  <dcterms:modified xsi:type="dcterms:W3CDTF">2022-07-05T13:07:22Z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0x010100904255A8C1DDDC458CB10AFDA6FA3575</vt:lpwstr>
  </property>
</Properties>
</file>