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0"/>
  </p:notesMasterIdLst>
  <p:sldIdLst>
    <p:sldId id="2053842547" r:id="rId2"/>
    <p:sldId id="2053842526" r:id="rId3"/>
    <p:sldId id="2053842551" r:id="rId4"/>
    <p:sldId id="2053842546" r:id="rId5"/>
    <p:sldId id="2053842549" r:id="rId6"/>
    <p:sldId id="2053842542" r:id="rId7"/>
    <p:sldId id="2053842543" r:id="rId8"/>
    <p:sldId id="205384254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4DDFE"/>
    <a:srgbClr val="EEF3F8"/>
    <a:srgbClr val="162B52"/>
    <a:srgbClr val="F6F8FC"/>
    <a:srgbClr val="E1816E"/>
    <a:srgbClr val="D03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61E678-D535-4BC0-8E00-ABE06558C2AF}" v="3" dt="2024-04-21T00:56:13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86536" autoAdjust="0"/>
  </p:normalViewPr>
  <p:slideViewPr>
    <p:cSldViewPr snapToGrid="0" snapToObjects="1">
      <p:cViewPr varScale="1">
        <p:scale>
          <a:sx n="51" d="100"/>
          <a:sy n="51" d="100"/>
        </p:scale>
        <p:origin x="67" y="48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477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ak Kalsi" userId="191e70cd068e3802" providerId="LiveId" clId="{E561E678-D535-4BC0-8E00-ABE06558C2AF}"/>
    <pc:docChg chg="undo custSel delSld modSld">
      <pc:chgData name="Mehak Kalsi" userId="191e70cd068e3802" providerId="LiveId" clId="{E561E678-D535-4BC0-8E00-ABE06558C2AF}" dt="2024-04-21T01:32:39.637" v="1403" actId="20577"/>
      <pc:docMkLst>
        <pc:docMk/>
      </pc:docMkLst>
      <pc:sldChg chg="modSp mod">
        <pc:chgData name="Mehak Kalsi" userId="191e70cd068e3802" providerId="LiveId" clId="{E561E678-D535-4BC0-8E00-ABE06558C2AF}" dt="2024-04-21T01:12:46.642" v="1251" actId="20577"/>
        <pc:sldMkLst>
          <pc:docMk/>
          <pc:sldMk cId="3781526445" sldId="2053842526"/>
        </pc:sldMkLst>
        <pc:spChg chg="mod">
          <ac:chgData name="Mehak Kalsi" userId="191e70cd068e3802" providerId="LiveId" clId="{E561E678-D535-4BC0-8E00-ABE06558C2AF}" dt="2024-04-21T01:12:46.642" v="1251" actId="20577"/>
          <ac:spMkLst>
            <pc:docMk/>
            <pc:sldMk cId="3781526445" sldId="2053842526"/>
            <ac:spMk id="3" creationId="{E7C6AC9C-96DD-374D-8848-5055BF02BE65}"/>
          </ac:spMkLst>
        </pc:spChg>
      </pc:sldChg>
      <pc:sldChg chg="modSp mod">
        <pc:chgData name="Mehak Kalsi" userId="191e70cd068e3802" providerId="LiveId" clId="{E561E678-D535-4BC0-8E00-ABE06558C2AF}" dt="2024-04-21T01:07:26.157" v="1228" actId="20577"/>
        <pc:sldMkLst>
          <pc:docMk/>
          <pc:sldMk cId="2112899024" sldId="2053842542"/>
        </pc:sldMkLst>
        <pc:spChg chg="mod">
          <ac:chgData name="Mehak Kalsi" userId="191e70cd068e3802" providerId="LiveId" clId="{E561E678-D535-4BC0-8E00-ABE06558C2AF}" dt="2024-04-21T01:07:26.157" v="1228" actId="20577"/>
          <ac:spMkLst>
            <pc:docMk/>
            <pc:sldMk cId="2112899024" sldId="2053842542"/>
            <ac:spMk id="3" creationId="{2E6C70A2-75CF-69B7-5B2F-4E8928C76CEB}"/>
          </ac:spMkLst>
        </pc:spChg>
      </pc:sldChg>
      <pc:sldChg chg="modSp mod">
        <pc:chgData name="Mehak Kalsi" userId="191e70cd068e3802" providerId="LiveId" clId="{E561E678-D535-4BC0-8E00-ABE06558C2AF}" dt="2024-04-21T00:47:55.056" v="200" actId="20577"/>
        <pc:sldMkLst>
          <pc:docMk/>
          <pc:sldMk cId="2927527231" sldId="2053842543"/>
        </pc:sldMkLst>
        <pc:spChg chg="mod">
          <ac:chgData name="Mehak Kalsi" userId="191e70cd068e3802" providerId="LiveId" clId="{E561E678-D535-4BC0-8E00-ABE06558C2AF}" dt="2024-04-21T00:47:55.056" v="200" actId="20577"/>
          <ac:spMkLst>
            <pc:docMk/>
            <pc:sldMk cId="2927527231" sldId="2053842543"/>
            <ac:spMk id="3" creationId="{2E6C70A2-75CF-69B7-5B2F-4E8928C76CEB}"/>
          </ac:spMkLst>
        </pc:spChg>
      </pc:sldChg>
      <pc:sldChg chg="modSp mod">
        <pc:chgData name="Mehak Kalsi" userId="191e70cd068e3802" providerId="LiveId" clId="{E561E678-D535-4BC0-8E00-ABE06558C2AF}" dt="2024-04-21T00:42:59.505" v="16" actId="20577"/>
        <pc:sldMkLst>
          <pc:docMk/>
          <pc:sldMk cId="806240465" sldId="2053842546"/>
        </pc:sldMkLst>
        <pc:spChg chg="mod">
          <ac:chgData name="Mehak Kalsi" userId="191e70cd068e3802" providerId="LiveId" clId="{E561E678-D535-4BC0-8E00-ABE06558C2AF}" dt="2024-04-21T00:42:59.505" v="16" actId="20577"/>
          <ac:spMkLst>
            <pc:docMk/>
            <pc:sldMk cId="806240465" sldId="2053842546"/>
            <ac:spMk id="3" creationId="{2E6C70A2-75CF-69B7-5B2F-4E8928C76CEB}"/>
          </ac:spMkLst>
        </pc:spChg>
      </pc:sldChg>
      <pc:sldChg chg="modSp mod">
        <pc:chgData name="Mehak Kalsi" userId="191e70cd068e3802" providerId="LiveId" clId="{E561E678-D535-4BC0-8E00-ABE06558C2AF}" dt="2024-04-21T00:42:02.836" v="6" actId="20577"/>
        <pc:sldMkLst>
          <pc:docMk/>
          <pc:sldMk cId="2700856048" sldId="2053842547"/>
        </pc:sldMkLst>
        <pc:spChg chg="mod">
          <ac:chgData name="Mehak Kalsi" userId="191e70cd068e3802" providerId="LiveId" clId="{E561E678-D535-4BC0-8E00-ABE06558C2AF}" dt="2024-04-21T00:42:02.836" v="6" actId="20577"/>
          <ac:spMkLst>
            <pc:docMk/>
            <pc:sldMk cId="2700856048" sldId="2053842547"/>
            <ac:spMk id="10" creationId="{6A5A52C3-7B0B-C209-39E4-72A458BCD939}"/>
          </ac:spMkLst>
        </pc:spChg>
      </pc:sldChg>
      <pc:sldChg chg="modSp mod">
        <pc:chgData name="Mehak Kalsi" userId="191e70cd068e3802" providerId="LiveId" clId="{E561E678-D535-4BC0-8E00-ABE06558C2AF}" dt="2024-04-21T01:11:04.702" v="1247" actId="113"/>
        <pc:sldMkLst>
          <pc:docMk/>
          <pc:sldMk cId="1575432946" sldId="2053842549"/>
        </pc:sldMkLst>
        <pc:spChg chg="mod">
          <ac:chgData name="Mehak Kalsi" userId="191e70cd068e3802" providerId="LiveId" clId="{E561E678-D535-4BC0-8E00-ABE06558C2AF}" dt="2024-04-21T01:11:04.702" v="1247" actId="113"/>
          <ac:spMkLst>
            <pc:docMk/>
            <pc:sldMk cId="1575432946" sldId="2053842549"/>
            <ac:spMk id="3" creationId="{2E6C70A2-75CF-69B7-5B2F-4E8928C76CEB}"/>
          </ac:spMkLst>
        </pc:spChg>
      </pc:sldChg>
      <pc:sldChg chg="modSp mod">
        <pc:chgData name="Mehak Kalsi" userId="191e70cd068e3802" providerId="LiveId" clId="{E561E678-D535-4BC0-8E00-ABE06558C2AF}" dt="2024-04-21T01:32:39.637" v="1403" actId="20577"/>
        <pc:sldMkLst>
          <pc:docMk/>
          <pc:sldMk cId="2961258591" sldId="2053842551"/>
        </pc:sldMkLst>
        <pc:spChg chg="mod">
          <ac:chgData name="Mehak Kalsi" userId="191e70cd068e3802" providerId="LiveId" clId="{E561E678-D535-4BC0-8E00-ABE06558C2AF}" dt="2024-04-21T01:32:39.637" v="1403" actId="20577"/>
          <ac:spMkLst>
            <pc:docMk/>
            <pc:sldMk cId="2961258591" sldId="2053842551"/>
            <ac:spMk id="3" creationId="{20F3D1A9-E15B-9F72-C81F-86F0AB1E3E16}"/>
          </ac:spMkLst>
        </pc:spChg>
      </pc:sldChg>
      <pc:sldChg chg="modSp del mod">
        <pc:chgData name="Mehak Kalsi" userId="191e70cd068e3802" providerId="LiveId" clId="{E561E678-D535-4BC0-8E00-ABE06558C2AF}" dt="2024-04-21T00:42:53.491" v="12" actId="2696"/>
        <pc:sldMkLst>
          <pc:docMk/>
          <pc:sldMk cId="3944322928" sldId="2053842552"/>
        </pc:sldMkLst>
        <pc:spChg chg="mod">
          <ac:chgData name="Mehak Kalsi" userId="191e70cd068e3802" providerId="LiveId" clId="{E561E678-D535-4BC0-8E00-ABE06558C2AF}" dt="2024-04-21T00:42:42.417" v="8" actId="21"/>
          <ac:spMkLst>
            <pc:docMk/>
            <pc:sldMk cId="3944322928" sldId="2053842552"/>
            <ac:spMk id="3" creationId="{20F3D1A9-E15B-9F72-C81F-86F0AB1E3E16}"/>
          </ac:spMkLst>
        </pc:spChg>
      </pc:sldChg>
      <pc:sldChg chg="del">
        <pc:chgData name="Mehak Kalsi" userId="191e70cd068e3802" providerId="LiveId" clId="{E561E678-D535-4BC0-8E00-ABE06558C2AF}" dt="2024-04-21T00:55:35.219" v="265" actId="2696"/>
        <pc:sldMkLst>
          <pc:docMk/>
          <pc:sldMk cId="2496617126" sldId="205384255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CB021-543F-964C-AC1A-CDD850637EB2}" type="datetimeFigureOut">
              <a:rPr lang="en-US" smtClean="0"/>
              <a:t>4/20/2024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467A9-98A6-F64F-8E56-E8B63D833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0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9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3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6F3FB-DA20-BAF6-C3F3-D9170F2F0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7B86A5-059F-92E0-F2D4-1970DEB237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2683C8-D2BE-D4CE-F78A-11CC3BA84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35221-58F9-96E6-1180-EE042E4A6F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93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1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45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57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38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467A9-98A6-F64F-8E56-E8B63D8331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0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– 1 Present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268F7F97-2C6C-E04B-8367-8180EF180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4477" y="1329847"/>
            <a:ext cx="8643045" cy="1513251"/>
          </a:xfrm>
          <a:prstGeom prst="rect">
            <a:avLst/>
          </a:prstGeom>
        </p:spPr>
        <p:txBody>
          <a:bodyPr anchor="b"/>
          <a:lstStyle>
            <a:lvl1pPr>
              <a:defRPr spc="100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C93CB9-9137-7943-A9B2-437FCB172490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774477" y="4203221"/>
            <a:ext cx="1160462" cy="1160462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07CC8F2-84CB-CB49-BD5E-3DF9BB618E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239" y="4434996"/>
            <a:ext cx="3285440" cy="360937"/>
          </a:xfrm>
        </p:spPr>
        <p:txBody>
          <a:bodyPr>
            <a:noAutofit/>
          </a:bodyPr>
          <a:lstStyle>
            <a:lvl1pPr>
              <a:defRPr sz="2400" spc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Presenters Name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C17ECC45-6FF5-4945-B6B6-C93E89B07F1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81239" y="4878342"/>
            <a:ext cx="3285440" cy="360937"/>
          </a:xfrm>
        </p:spPr>
        <p:txBody>
          <a:bodyPr>
            <a:normAutofit/>
          </a:bodyPr>
          <a:lstStyle>
            <a:lvl1pPr>
              <a:defRPr sz="1400" spc="100" baseline="0">
                <a:solidFill>
                  <a:srgbClr val="94DDFE"/>
                </a:solidFill>
              </a:defRPr>
            </a:lvl1pPr>
          </a:lstStyle>
          <a:p>
            <a:pPr lvl="0"/>
            <a:r>
              <a:rPr lang="en-US" dirty="0"/>
              <a:t>Presenters Title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1C5DA52-33FB-4842-A7D3-0A4110A85EF7}"/>
              </a:ext>
            </a:extLst>
          </p:cNvPr>
          <p:cNvCxnSpPr>
            <a:cxnSpLocks/>
          </p:cNvCxnSpPr>
          <p:nvPr userDrawn="1"/>
        </p:nvCxnSpPr>
        <p:spPr>
          <a:xfrm>
            <a:off x="3183647" y="3842285"/>
            <a:ext cx="7330185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27">
            <a:extLst>
              <a:ext uri="{FF2B5EF4-FFF2-40B4-BE49-F238E27FC236}">
                <a16:creationId xmlns:a16="http://schemas.microsoft.com/office/drawing/2014/main" id="{6B5A8135-B004-F34C-8B1B-B5ADB1EDE5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477" y="3726946"/>
            <a:ext cx="1409170" cy="360936"/>
          </a:xfrm>
        </p:spPr>
        <p:txBody>
          <a:bodyPr>
            <a:normAutofit/>
          </a:bodyPr>
          <a:lstStyle>
            <a:lvl1pPr>
              <a:defRPr sz="1200">
                <a:solidFill>
                  <a:srgbClr val="94DDFE"/>
                </a:solidFill>
              </a:defRPr>
            </a:lvl1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46" name="Text Placeholder 27">
            <a:extLst>
              <a:ext uri="{FF2B5EF4-FFF2-40B4-BE49-F238E27FC236}">
                <a16:creationId xmlns:a16="http://schemas.microsoft.com/office/drawing/2014/main" id="{4EFC3191-285C-BB45-9323-FC865F2C9A3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74477" y="2926827"/>
            <a:ext cx="8671622" cy="550670"/>
          </a:xfrm>
        </p:spPr>
        <p:txBody>
          <a:bodyPr>
            <a:noAutofit/>
          </a:bodyPr>
          <a:lstStyle>
            <a:lvl1pPr>
              <a:defRPr sz="2400" spc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4DB59E-DC15-6F40-B902-32B3E66850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4904888" y="346212"/>
            <a:ext cx="984121" cy="618847"/>
          </a:xfrm>
          <a:prstGeom prst="rect">
            <a:avLst/>
          </a:prstGeom>
        </p:spPr>
      </p:pic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5B5A1CA3-EAFE-1A48-9B1D-FCCA883A863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0287073" y="292548"/>
            <a:ext cx="1559768" cy="742694"/>
          </a:xfrm>
          <a:solidFill>
            <a:schemeClr val="tx1"/>
          </a:solidFill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Sponsor logo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C7E4C89-5986-534B-9D07-F18C898F9C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49277" y="470220"/>
            <a:ext cx="1298575" cy="387350"/>
          </a:xfrm>
        </p:spPr>
        <p:txBody>
          <a:bodyPr anchor="ctr">
            <a:noAutofit/>
          </a:bodyPr>
          <a:lstStyle>
            <a:lvl1pPr>
              <a:defRPr sz="1200">
                <a:solidFill>
                  <a:srgbClr val="94DDFE"/>
                </a:solidFill>
              </a:defRPr>
            </a:lvl1pPr>
          </a:lstStyle>
          <a:p>
            <a:pPr lvl="0"/>
            <a:r>
              <a:rPr lang="en-US" dirty="0"/>
              <a:t>SPONSORED BY</a:t>
            </a:r>
          </a:p>
        </p:txBody>
      </p:sp>
    </p:spTree>
    <p:extLst>
      <p:ext uri="{BB962C8B-B14F-4D97-AF65-F5344CB8AC3E}">
        <p14:creationId xmlns:p14="http://schemas.microsoft.com/office/powerpoint/2010/main" val="263738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6C7E-59DA-494D-9177-CCB9630F0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+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BD55-8EC4-E04B-AC5F-F69F00D91B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900" y="920363"/>
            <a:ext cx="10798175" cy="517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7F88A1-AF30-3E40-9D24-0A0C59F192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767840"/>
            <a:ext cx="10798175" cy="36582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0781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73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3D14321F-400D-D04A-A288-69C55D72B3E5}"/>
              </a:ext>
            </a:extLst>
          </p:cNvPr>
          <p:cNvSpPr/>
          <p:nvPr userDrawn="1"/>
        </p:nvSpPr>
        <p:spPr>
          <a:xfrm>
            <a:off x="8319248" y="39687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90DF67-131F-F14E-B6EA-5BDD71D5894C}"/>
              </a:ext>
            </a:extLst>
          </p:cNvPr>
          <p:cNvSpPr/>
          <p:nvPr userDrawn="1"/>
        </p:nvSpPr>
        <p:spPr>
          <a:xfrm>
            <a:off x="4577828" y="39687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87D7EA2-B094-DC4D-B3CC-179F47B81C6A}"/>
              </a:ext>
            </a:extLst>
          </p:cNvPr>
          <p:cNvSpPr/>
          <p:nvPr userDrawn="1"/>
        </p:nvSpPr>
        <p:spPr>
          <a:xfrm>
            <a:off x="584948" y="39687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90A55B1-F40F-3F4B-A65D-8068EE454C1E}"/>
              </a:ext>
            </a:extLst>
          </p:cNvPr>
          <p:cNvSpPr/>
          <p:nvPr userDrawn="1"/>
        </p:nvSpPr>
        <p:spPr>
          <a:xfrm>
            <a:off x="8320134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371FF4-5E35-B341-A040-9DD87613A10A}"/>
              </a:ext>
            </a:extLst>
          </p:cNvPr>
          <p:cNvSpPr/>
          <p:nvPr userDrawn="1"/>
        </p:nvSpPr>
        <p:spPr>
          <a:xfrm>
            <a:off x="4566841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79424A-BC87-6A42-9BD6-2EDB976A6F4D}"/>
              </a:ext>
            </a:extLst>
          </p:cNvPr>
          <p:cNvSpPr/>
          <p:nvPr userDrawn="1"/>
        </p:nvSpPr>
        <p:spPr>
          <a:xfrm>
            <a:off x="58494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D84A64-24C8-A44B-93E9-CAA269422F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6 Statements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735E7996-03CD-E64B-89B8-6D5C6DC5CD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DA99897E-445F-074B-9B2F-3CA49ED29F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9685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2EA8C45-3DBD-824C-B452-8A42BE3120E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7437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BFAB56-6589-0148-9825-89854363FA01}"/>
              </a:ext>
            </a:extLst>
          </p:cNvPr>
          <p:cNvSpPr/>
          <p:nvPr userDrawn="1"/>
        </p:nvSpPr>
        <p:spPr>
          <a:xfrm>
            <a:off x="584948" y="2053814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903E38-B9D7-FD46-B2A8-34AAC3B890FE}"/>
              </a:ext>
            </a:extLst>
          </p:cNvPr>
          <p:cNvSpPr/>
          <p:nvPr userDrawn="1"/>
        </p:nvSpPr>
        <p:spPr>
          <a:xfrm>
            <a:off x="4574018" y="2053814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89EDE3-2DF2-3144-A0DA-F85733255866}"/>
              </a:ext>
            </a:extLst>
          </p:cNvPr>
          <p:cNvSpPr/>
          <p:nvPr userDrawn="1"/>
        </p:nvSpPr>
        <p:spPr>
          <a:xfrm>
            <a:off x="8323058" y="2053814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49">
            <a:extLst>
              <a:ext uri="{FF2B5EF4-FFF2-40B4-BE49-F238E27FC236}">
                <a16:creationId xmlns:a16="http://schemas.microsoft.com/office/drawing/2014/main" id="{92D2CF9B-E600-7846-BF19-D121E94900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4356" y="3977064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Text Placeholder 49">
            <a:extLst>
              <a:ext uri="{FF2B5EF4-FFF2-40B4-BE49-F238E27FC236}">
                <a16:creationId xmlns:a16="http://schemas.microsoft.com/office/drawing/2014/main" id="{D140731E-7031-E34E-A94E-29B7DB8403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29685" y="3977064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6" name="Text Placeholder 49">
            <a:extLst>
              <a:ext uri="{FF2B5EF4-FFF2-40B4-BE49-F238E27FC236}">
                <a16:creationId xmlns:a16="http://schemas.microsoft.com/office/drawing/2014/main" id="{946124CD-61F5-934C-97A9-22358C21452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77437" y="3977064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Text Placeholder 49">
            <a:extLst>
              <a:ext uri="{FF2B5EF4-FFF2-40B4-BE49-F238E27FC236}">
                <a16:creationId xmlns:a16="http://schemas.microsoft.com/office/drawing/2014/main" id="{89F7FCE8-820A-6848-9CC9-A35A222003C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4379" y="2156598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BD2D662F-C696-6B40-B34A-A2CD1A8EBFD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62499" y="2156598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49">
            <a:extLst>
              <a:ext uri="{FF2B5EF4-FFF2-40B4-BE49-F238E27FC236}">
                <a16:creationId xmlns:a16="http://schemas.microsoft.com/office/drawing/2014/main" id="{F7F81784-C925-604D-997B-09C220B61FA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2019" y="2156598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9246CA-4660-E944-B80D-CD492ACFEBDC}"/>
              </a:ext>
            </a:extLst>
          </p:cNvPr>
          <p:cNvSpPr/>
          <p:nvPr userDrawn="1"/>
        </p:nvSpPr>
        <p:spPr>
          <a:xfrm>
            <a:off x="584948" y="4643182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479D332-D15B-CA4C-BC1D-8D651F32AE32}"/>
              </a:ext>
            </a:extLst>
          </p:cNvPr>
          <p:cNvSpPr/>
          <p:nvPr userDrawn="1"/>
        </p:nvSpPr>
        <p:spPr>
          <a:xfrm>
            <a:off x="4574018" y="4643182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039228-48EA-D040-A54F-97BE6A8C47BB}"/>
              </a:ext>
            </a:extLst>
          </p:cNvPr>
          <p:cNvSpPr/>
          <p:nvPr userDrawn="1"/>
        </p:nvSpPr>
        <p:spPr>
          <a:xfrm>
            <a:off x="8323058" y="4643182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 Placeholder 49">
            <a:extLst>
              <a:ext uri="{FF2B5EF4-FFF2-40B4-BE49-F238E27FC236}">
                <a16:creationId xmlns:a16="http://schemas.microsoft.com/office/drawing/2014/main" id="{9F9F8E62-21F6-714D-A613-10D443047DC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4379" y="4745966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49">
            <a:extLst>
              <a:ext uri="{FF2B5EF4-FFF2-40B4-BE49-F238E27FC236}">
                <a16:creationId xmlns:a16="http://schemas.microsoft.com/office/drawing/2014/main" id="{B065DD54-0E90-AA4C-BA36-4092F64B755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62499" y="4745966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49">
            <a:extLst>
              <a:ext uri="{FF2B5EF4-FFF2-40B4-BE49-F238E27FC236}">
                <a16:creationId xmlns:a16="http://schemas.microsoft.com/office/drawing/2014/main" id="{72A2E0A6-D580-764F-BA48-C7A445B0007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42019" y="4745966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4347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9F75-B106-6B4B-8BA4-B6E3E2C532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4 Statements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53802A-8684-A44A-93C2-B8660BE15876}"/>
              </a:ext>
            </a:extLst>
          </p:cNvPr>
          <p:cNvSpPr/>
          <p:nvPr userDrawn="1"/>
        </p:nvSpPr>
        <p:spPr>
          <a:xfrm>
            <a:off x="498737" y="196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A1B3CA9B-BFF3-F244-B389-7B93041423A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2428" y="206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E4BE0F-10A0-EA42-9956-34B2198CE005}"/>
              </a:ext>
            </a:extLst>
          </p:cNvPr>
          <p:cNvSpPr/>
          <p:nvPr userDrawn="1"/>
        </p:nvSpPr>
        <p:spPr>
          <a:xfrm>
            <a:off x="6469769" y="196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B1C91506-1567-704F-BF68-3951E6541E3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73460" y="206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079D77-1562-F14A-9061-FE42B3383901}"/>
              </a:ext>
            </a:extLst>
          </p:cNvPr>
          <p:cNvSpPr/>
          <p:nvPr userDrawn="1"/>
        </p:nvSpPr>
        <p:spPr>
          <a:xfrm>
            <a:off x="498737" y="450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60E2EDC4-588F-AF43-A5CA-58BB15F9A97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02428" y="460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BE6817-17D3-F245-BD0C-226C95370B89}"/>
              </a:ext>
            </a:extLst>
          </p:cNvPr>
          <p:cNvSpPr/>
          <p:nvPr userDrawn="1"/>
        </p:nvSpPr>
        <p:spPr>
          <a:xfrm>
            <a:off x="6469769" y="450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49">
            <a:extLst>
              <a:ext uri="{FF2B5EF4-FFF2-40B4-BE49-F238E27FC236}">
                <a16:creationId xmlns:a16="http://schemas.microsoft.com/office/drawing/2014/main" id="{D875D8B7-DE51-D642-BC87-BC7B30A6E04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73460" y="460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4D6600EE-AD4D-E24E-8ECB-3297FD916C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357688-1787-564C-B73B-44F0A117528E}"/>
              </a:ext>
            </a:extLst>
          </p:cNvPr>
          <p:cNvSpPr/>
          <p:nvPr userDrawn="1"/>
        </p:nvSpPr>
        <p:spPr>
          <a:xfrm>
            <a:off x="501128" y="130175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 Placeholder 49">
            <a:extLst>
              <a:ext uri="{FF2B5EF4-FFF2-40B4-BE49-F238E27FC236}">
                <a16:creationId xmlns:a16="http://schemas.microsoft.com/office/drawing/2014/main" id="{8F1A46B9-34C5-A04E-BFEB-AE4C55743AA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669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9B432D-FCD1-7547-BB7E-7541CEE8F632}"/>
              </a:ext>
            </a:extLst>
          </p:cNvPr>
          <p:cNvSpPr/>
          <p:nvPr userDrawn="1"/>
        </p:nvSpPr>
        <p:spPr>
          <a:xfrm>
            <a:off x="6467588" y="130175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86A1308E-0EE0-C744-9F0D-9DC63E01E86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0315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ADA082-5C63-CB44-9F8C-31D457761EBE}"/>
              </a:ext>
            </a:extLst>
          </p:cNvPr>
          <p:cNvSpPr/>
          <p:nvPr userDrawn="1"/>
        </p:nvSpPr>
        <p:spPr>
          <a:xfrm>
            <a:off x="501128" y="384683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 Placeholder 49">
            <a:extLst>
              <a:ext uri="{FF2B5EF4-FFF2-40B4-BE49-F238E27FC236}">
                <a16:creationId xmlns:a16="http://schemas.microsoft.com/office/drawing/2014/main" id="{8C3C9279-8701-A846-A608-BDE35600BA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6690" y="390073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94C823E-88AB-8746-A3FA-E30007DD6264}"/>
              </a:ext>
            </a:extLst>
          </p:cNvPr>
          <p:cNvSpPr/>
          <p:nvPr userDrawn="1"/>
        </p:nvSpPr>
        <p:spPr>
          <a:xfrm>
            <a:off x="6467588" y="384683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 Placeholder 49">
            <a:extLst>
              <a:ext uri="{FF2B5EF4-FFF2-40B4-BE49-F238E27FC236}">
                <a16:creationId xmlns:a16="http://schemas.microsoft.com/office/drawing/2014/main" id="{19B33907-CEDD-0E49-9A15-5CE3A28DD9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03150" y="390073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021954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1B3BD08-D3C3-3845-83DF-0C33AB5EF691}"/>
              </a:ext>
            </a:extLst>
          </p:cNvPr>
          <p:cNvSpPr/>
          <p:nvPr userDrawn="1"/>
        </p:nvSpPr>
        <p:spPr>
          <a:xfrm>
            <a:off x="832686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B6B953-5D71-CC4A-8798-DD9C479429D0}"/>
              </a:ext>
            </a:extLst>
          </p:cNvPr>
          <p:cNvSpPr/>
          <p:nvPr userDrawn="1"/>
        </p:nvSpPr>
        <p:spPr>
          <a:xfrm>
            <a:off x="457782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142E4-3067-1440-95C6-8360F6E7F89D}"/>
              </a:ext>
            </a:extLst>
          </p:cNvPr>
          <p:cNvSpPr/>
          <p:nvPr userDrawn="1"/>
        </p:nvSpPr>
        <p:spPr>
          <a:xfrm>
            <a:off x="58494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CC07F-5883-7545-9DD9-F9EA4FD71F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3 Statements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DD6FA8DB-FB8F-9E49-B8BD-3C690B868E6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3" name="Text Placeholder 49">
            <a:extLst>
              <a:ext uri="{FF2B5EF4-FFF2-40B4-BE49-F238E27FC236}">
                <a16:creationId xmlns:a16="http://schemas.microsoft.com/office/drawing/2014/main" id="{3656AE04-2567-9247-942A-05017CDEA0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9685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6883BCA1-EA27-AF4C-B908-5FCE3E4BC5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7437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655E73-E4D1-5341-94C2-4ABB7126E642}"/>
              </a:ext>
            </a:extLst>
          </p:cNvPr>
          <p:cNvSpPr/>
          <p:nvPr userDrawn="1"/>
        </p:nvSpPr>
        <p:spPr>
          <a:xfrm>
            <a:off x="584948" y="2053814"/>
            <a:ext cx="3225589" cy="378427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967F6C-D601-964D-A452-4BF4B9AC67B0}"/>
              </a:ext>
            </a:extLst>
          </p:cNvPr>
          <p:cNvSpPr/>
          <p:nvPr userDrawn="1"/>
        </p:nvSpPr>
        <p:spPr>
          <a:xfrm>
            <a:off x="4574018" y="2053814"/>
            <a:ext cx="3225589" cy="378427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64A876-12EF-AA4F-B251-3CD3FE6572EB}"/>
              </a:ext>
            </a:extLst>
          </p:cNvPr>
          <p:cNvSpPr/>
          <p:nvPr userDrawn="1"/>
        </p:nvSpPr>
        <p:spPr>
          <a:xfrm>
            <a:off x="8323058" y="2053814"/>
            <a:ext cx="3225589" cy="378427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8D8D9129-249A-8042-978E-4F19198510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4379" y="2156598"/>
            <a:ext cx="2834641" cy="3505648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49">
            <a:extLst>
              <a:ext uri="{FF2B5EF4-FFF2-40B4-BE49-F238E27FC236}">
                <a16:creationId xmlns:a16="http://schemas.microsoft.com/office/drawing/2014/main" id="{C23CF966-DC2D-B445-82D7-C7EED3D3BE7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62499" y="2156598"/>
            <a:ext cx="2834641" cy="3505648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49">
            <a:extLst>
              <a:ext uri="{FF2B5EF4-FFF2-40B4-BE49-F238E27FC236}">
                <a16:creationId xmlns:a16="http://schemas.microsoft.com/office/drawing/2014/main" id="{3594C401-BED0-3644-9C60-6C081DF8DAA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2019" y="2156598"/>
            <a:ext cx="2834641" cy="3505648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7439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1387145-8AC0-FE40-B0B1-E0A59BE69AB8}"/>
              </a:ext>
            </a:extLst>
          </p:cNvPr>
          <p:cNvSpPr/>
          <p:nvPr userDrawn="1"/>
        </p:nvSpPr>
        <p:spPr>
          <a:xfrm>
            <a:off x="6472817" y="1312719"/>
            <a:ext cx="515695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084C1-F630-4B4E-AABA-F0650550F2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/>
          <a:p>
            <a:r>
              <a:rPr lang="en-US" dirty="0"/>
              <a:t>2 Statements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4E661C-1CCC-B546-B14A-0A27FAEDA37E}"/>
              </a:ext>
            </a:extLst>
          </p:cNvPr>
          <p:cNvSpPr/>
          <p:nvPr userDrawn="1"/>
        </p:nvSpPr>
        <p:spPr>
          <a:xfrm>
            <a:off x="498737" y="1965424"/>
            <a:ext cx="5156959" cy="393943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E0F18010-B294-5245-BB4D-266FDB27C59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2428" y="2068208"/>
            <a:ext cx="4925418" cy="3836645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05536A-1F94-E24E-85F2-C5D75B08803F}"/>
              </a:ext>
            </a:extLst>
          </p:cNvPr>
          <p:cNvSpPr/>
          <p:nvPr userDrawn="1"/>
        </p:nvSpPr>
        <p:spPr>
          <a:xfrm>
            <a:off x="6469769" y="1965424"/>
            <a:ext cx="5156959" cy="393943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F1DA8A96-77F5-064A-9B75-7A89CE742F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73460" y="2068208"/>
            <a:ext cx="4925418" cy="3836645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49">
            <a:extLst>
              <a:ext uri="{FF2B5EF4-FFF2-40B4-BE49-F238E27FC236}">
                <a16:creationId xmlns:a16="http://schemas.microsoft.com/office/drawing/2014/main" id="{D62E17BB-BDAF-0A45-8004-74A5A07D23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3CDC13-1E03-5F46-AAC6-FDF981011055}"/>
              </a:ext>
            </a:extLst>
          </p:cNvPr>
          <p:cNvSpPr/>
          <p:nvPr userDrawn="1"/>
        </p:nvSpPr>
        <p:spPr>
          <a:xfrm>
            <a:off x="498737" y="1312719"/>
            <a:ext cx="515695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 Placeholder 49">
            <a:extLst>
              <a:ext uri="{FF2B5EF4-FFF2-40B4-BE49-F238E27FC236}">
                <a16:creationId xmlns:a16="http://schemas.microsoft.com/office/drawing/2014/main" id="{5D8E999E-0894-B042-A491-598A1645264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7267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63E50F50-D5B0-BE49-B0A7-C157D73803F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145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580666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3C4587D-9DA0-664F-8C02-7C68744B176E}"/>
              </a:ext>
            </a:extLst>
          </p:cNvPr>
          <p:cNvSpPr/>
          <p:nvPr userDrawn="1"/>
        </p:nvSpPr>
        <p:spPr>
          <a:xfrm>
            <a:off x="6793075" y="480448"/>
            <a:ext cx="4899402" cy="5036951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8D1A84-D182-A949-A7BF-5D5C85693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852407"/>
            <a:ext cx="5336052" cy="1308902"/>
          </a:xfrm>
        </p:spPr>
        <p:txBody>
          <a:bodyPr anchor="b"/>
          <a:lstStyle/>
          <a:p>
            <a:r>
              <a:rPr lang="en-US" dirty="0"/>
              <a:t>Content + </a:t>
            </a:r>
            <a:br>
              <a:rPr lang="en-US" dirty="0"/>
            </a:br>
            <a:r>
              <a:rPr lang="en-US" dirty="0"/>
              <a:t>Object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A880E4A-C5F0-924A-A9DD-7E2FA58A71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85301" y="852407"/>
            <a:ext cx="4899402" cy="5036951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B5DCAC-27B7-7143-8289-ACF7794D6083}"/>
              </a:ext>
            </a:extLst>
          </p:cNvPr>
          <p:cNvCxnSpPr/>
          <p:nvPr userDrawn="1"/>
        </p:nvCxnSpPr>
        <p:spPr>
          <a:xfrm>
            <a:off x="570398" y="2398858"/>
            <a:ext cx="144127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A1A96D8-3896-5742-A8BB-85C0219F5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8" y="2619214"/>
            <a:ext cx="5336052" cy="346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90481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5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4309-F365-6749-9DFB-93B68FAB1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Timeline</a:t>
            </a:r>
          </a:p>
        </p:txBody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id="{10CA2538-FBEC-2649-9B87-1E72EC8C0B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0648" y="140229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1EB30D2F-2D10-1045-8A69-3E70255962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0648" y="215659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4AD6979A-6029-4D47-BC2B-62F7E23C1B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79790" y="140229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E59DBE1C-1F57-0649-A712-A2A93087F1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79790" y="215659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Text Placeholder 49">
            <a:extLst>
              <a:ext uri="{FF2B5EF4-FFF2-40B4-BE49-F238E27FC236}">
                <a16:creationId xmlns:a16="http://schemas.microsoft.com/office/drawing/2014/main" id="{A5F1A4C6-4A80-DB48-8FA0-42323A376E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45389" y="140229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B34BF81A-120B-2949-88AA-4900313CF1A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845389" y="215659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ABC60C58-FD96-0645-A32E-6FDD0A2A7A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89734" y="407292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8072A51-84D0-374D-8E39-6AFBFDD14C0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89734" y="482722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3110C2EA-5D31-DF43-9908-427A327D12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769847" y="407292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6CF149C-1B6F-AC48-8C30-65684895D18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69847" y="482722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25" name="Straight Connector 24" hidden="1">
            <a:extLst>
              <a:ext uri="{FF2B5EF4-FFF2-40B4-BE49-F238E27FC236}">
                <a16:creationId xmlns:a16="http://schemas.microsoft.com/office/drawing/2014/main" id="{734C35A0-0A4B-7148-A14A-832981821FBC}"/>
              </a:ext>
            </a:extLst>
          </p:cNvPr>
          <p:cNvCxnSpPr>
            <a:cxnSpLocks/>
          </p:cNvCxnSpPr>
          <p:nvPr userDrawn="1"/>
        </p:nvCxnSpPr>
        <p:spPr>
          <a:xfrm>
            <a:off x="0" y="-660048"/>
            <a:ext cx="12192000" cy="255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hidden="1">
            <a:extLst>
              <a:ext uri="{FF2B5EF4-FFF2-40B4-BE49-F238E27FC236}">
                <a16:creationId xmlns:a16="http://schemas.microsoft.com/office/drawing/2014/main" id="{620E1352-AC89-4E45-9934-B22DA959C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8473" y="-1104170"/>
            <a:ext cx="221582" cy="553955"/>
          </a:xfrm>
          <a:prstGeom prst="rect">
            <a:avLst/>
          </a:prstGeom>
        </p:spPr>
      </p:pic>
      <p:pic>
        <p:nvPicPr>
          <p:cNvPr id="27" name="Picture 26" hidden="1">
            <a:extLst>
              <a:ext uri="{FF2B5EF4-FFF2-40B4-BE49-F238E27FC236}">
                <a16:creationId xmlns:a16="http://schemas.microsoft.com/office/drawing/2014/main" id="{BBB479D6-E9A4-9946-AFAA-A68AB71F76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7672" y="-773796"/>
            <a:ext cx="221582" cy="547437"/>
          </a:xfrm>
          <a:prstGeom prst="rect">
            <a:avLst/>
          </a:prstGeom>
        </p:spPr>
      </p:pic>
      <p:pic>
        <p:nvPicPr>
          <p:cNvPr id="28" name="Picture 27" hidden="1">
            <a:extLst>
              <a:ext uri="{FF2B5EF4-FFF2-40B4-BE49-F238E27FC236}">
                <a16:creationId xmlns:a16="http://schemas.microsoft.com/office/drawing/2014/main" id="{51C6EC9A-1975-1945-8AAA-599B02CBABE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73494" y="-1106907"/>
            <a:ext cx="221582" cy="553955"/>
          </a:xfrm>
          <a:prstGeom prst="rect">
            <a:avLst/>
          </a:prstGeom>
        </p:spPr>
      </p:pic>
      <p:pic>
        <p:nvPicPr>
          <p:cNvPr id="29" name="Picture 28" hidden="1">
            <a:extLst>
              <a:ext uri="{FF2B5EF4-FFF2-40B4-BE49-F238E27FC236}">
                <a16:creationId xmlns:a16="http://schemas.microsoft.com/office/drawing/2014/main" id="{1945192C-E134-0346-A648-1006939B537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79242" y="-1110075"/>
            <a:ext cx="215065" cy="553955"/>
          </a:xfrm>
          <a:prstGeom prst="rect">
            <a:avLst/>
          </a:prstGeom>
        </p:spPr>
      </p:pic>
      <p:pic>
        <p:nvPicPr>
          <p:cNvPr id="30" name="Picture 29" hidden="1">
            <a:extLst>
              <a:ext uri="{FF2B5EF4-FFF2-40B4-BE49-F238E27FC236}">
                <a16:creationId xmlns:a16="http://schemas.microsoft.com/office/drawing/2014/main" id="{11B7A72F-D785-EA48-B001-EA5E756531D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897559" y="-773796"/>
            <a:ext cx="221582" cy="5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56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4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4309-F365-6749-9DFB-93B68FAB1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Timeline</a:t>
            </a:r>
          </a:p>
        </p:txBody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id="{10CA2538-FBEC-2649-9B87-1E72EC8C0B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0648" y="140229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1EB30D2F-2D10-1045-8A69-3E70255962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0648" y="215659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4AD6979A-6029-4D47-BC2B-62F7E23C1B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01934" y="140229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E59DBE1C-1F57-0649-A712-A2A93087F1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601934" y="215659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ABC60C58-FD96-0645-A32E-6FDD0A2A7A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090325" y="407292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8072A51-84D0-374D-8E39-6AFBFDD14C0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90325" y="482722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3110C2EA-5D31-DF43-9908-427A327D12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269850" y="407292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6CF149C-1B6F-AC48-8C30-65684895D18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269850" y="482722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19" name="Straight Connector 18" hidden="1">
            <a:extLst>
              <a:ext uri="{FF2B5EF4-FFF2-40B4-BE49-F238E27FC236}">
                <a16:creationId xmlns:a16="http://schemas.microsoft.com/office/drawing/2014/main" id="{F3577190-5383-6A4D-8AAC-77E43C85B80B}"/>
              </a:ext>
            </a:extLst>
          </p:cNvPr>
          <p:cNvCxnSpPr>
            <a:cxnSpLocks/>
          </p:cNvCxnSpPr>
          <p:nvPr userDrawn="1"/>
        </p:nvCxnSpPr>
        <p:spPr>
          <a:xfrm>
            <a:off x="0" y="-672748"/>
            <a:ext cx="12192000" cy="255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hidden="1">
            <a:extLst>
              <a:ext uri="{FF2B5EF4-FFF2-40B4-BE49-F238E27FC236}">
                <a16:creationId xmlns:a16="http://schemas.microsoft.com/office/drawing/2014/main" id="{1F9C263D-88EE-6D4A-9777-A33300A1C9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6383" y="-1116870"/>
            <a:ext cx="221582" cy="553955"/>
          </a:xfrm>
          <a:prstGeom prst="rect">
            <a:avLst/>
          </a:prstGeom>
        </p:spPr>
      </p:pic>
      <p:pic>
        <p:nvPicPr>
          <p:cNvPr id="21" name="Picture 20" hidden="1">
            <a:extLst>
              <a:ext uri="{FF2B5EF4-FFF2-40B4-BE49-F238E27FC236}">
                <a16:creationId xmlns:a16="http://schemas.microsoft.com/office/drawing/2014/main" id="{1C03F184-D377-4740-BE9D-5D3CAD5EB5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5585" y="-786496"/>
            <a:ext cx="221582" cy="547437"/>
          </a:xfrm>
          <a:prstGeom prst="rect">
            <a:avLst/>
          </a:prstGeom>
        </p:spPr>
      </p:pic>
      <p:pic>
        <p:nvPicPr>
          <p:cNvPr id="23" name="Picture 22" hidden="1">
            <a:extLst>
              <a:ext uri="{FF2B5EF4-FFF2-40B4-BE49-F238E27FC236}">
                <a16:creationId xmlns:a16="http://schemas.microsoft.com/office/drawing/2014/main" id="{464B90B1-ABD6-DD45-94D6-8AE85C9B355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99296" y="-1122775"/>
            <a:ext cx="215065" cy="553955"/>
          </a:xfrm>
          <a:prstGeom prst="rect">
            <a:avLst/>
          </a:prstGeom>
        </p:spPr>
      </p:pic>
      <p:pic>
        <p:nvPicPr>
          <p:cNvPr id="25" name="Picture 24" hidden="1">
            <a:extLst>
              <a:ext uri="{FF2B5EF4-FFF2-40B4-BE49-F238E27FC236}">
                <a16:creationId xmlns:a16="http://schemas.microsoft.com/office/drawing/2014/main" id="{44BAD9C8-3E71-FA49-BA31-08C722B83B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96060" y="-786496"/>
            <a:ext cx="221582" cy="5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47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4309-F365-6749-9DFB-93B68FAB1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Timeline</a:t>
            </a:r>
          </a:p>
        </p:txBody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id="{10CA2538-FBEC-2649-9B87-1E72EC8C0B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88366" y="1402296"/>
            <a:ext cx="456939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1EB30D2F-2D10-1045-8A69-3E70255962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88366" y="2156599"/>
            <a:ext cx="456939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4AD6979A-6029-4D47-BC2B-62F7E23C1B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19652" y="1402296"/>
            <a:ext cx="456939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E59DBE1C-1F57-0649-A712-A2A93087F1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19652" y="2156599"/>
            <a:ext cx="456939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ABC60C58-FD96-0645-A32E-6FDD0A2A7A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79574" y="4072926"/>
            <a:ext cx="5026331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8072A51-84D0-374D-8E39-6AFBFDD14C0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79574" y="4827229"/>
            <a:ext cx="5026331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14" name="Straight Connector 13" hidden="1">
            <a:extLst>
              <a:ext uri="{FF2B5EF4-FFF2-40B4-BE49-F238E27FC236}">
                <a16:creationId xmlns:a16="http://schemas.microsoft.com/office/drawing/2014/main" id="{D4D06F72-CD1D-9643-9313-A8826A42E636}"/>
              </a:ext>
            </a:extLst>
          </p:cNvPr>
          <p:cNvCxnSpPr>
            <a:cxnSpLocks/>
          </p:cNvCxnSpPr>
          <p:nvPr userDrawn="1"/>
        </p:nvCxnSpPr>
        <p:spPr>
          <a:xfrm>
            <a:off x="0" y="-660048"/>
            <a:ext cx="12192000" cy="255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hidden="1">
            <a:extLst>
              <a:ext uri="{FF2B5EF4-FFF2-40B4-BE49-F238E27FC236}">
                <a16:creationId xmlns:a16="http://schemas.microsoft.com/office/drawing/2014/main" id="{66CA4733-7691-AD42-B58D-B7255EADAF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2271" y="-1104170"/>
            <a:ext cx="221582" cy="553955"/>
          </a:xfrm>
          <a:prstGeom prst="rect">
            <a:avLst/>
          </a:prstGeom>
        </p:spPr>
      </p:pic>
      <p:pic>
        <p:nvPicPr>
          <p:cNvPr id="18" name="Picture 17" hidden="1">
            <a:extLst>
              <a:ext uri="{FF2B5EF4-FFF2-40B4-BE49-F238E27FC236}">
                <a16:creationId xmlns:a16="http://schemas.microsoft.com/office/drawing/2014/main" id="{915407C2-D4B7-0A47-A666-E228C861F7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85184" y="-1110075"/>
            <a:ext cx="215065" cy="553955"/>
          </a:xfrm>
          <a:prstGeom prst="rect">
            <a:avLst/>
          </a:prstGeom>
        </p:spPr>
      </p:pic>
      <p:pic>
        <p:nvPicPr>
          <p:cNvPr id="19" name="Picture 18" hidden="1">
            <a:extLst>
              <a:ext uri="{FF2B5EF4-FFF2-40B4-BE49-F238E27FC236}">
                <a16:creationId xmlns:a16="http://schemas.microsoft.com/office/drawing/2014/main" id="{67B43A48-8885-134F-87A4-795F6A4001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81948" y="-773796"/>
            <a:ext cx="221582" cy="5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6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 Continuous Logo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78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5A74-DF3B-1D47-8F37-6015B9D2C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182466" cy="509517"/>
          </a:xfrm>
        </p:spPr>
        <p:txBody>
          <a:bodyPr/>
          <a:lstStyle>
            <a:lvl1pPr algn="ctr">
              <a:defRPr spc="100" baseline="0"/>
            </a:lvl1pPr>
          </a:lstStyle>
          <a:p>
            <a:r>
              <a:rPr lang="en-US" dirty="0"/>
              <a:t>Graph slide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2F1A9D98-6693-7E45-8095-57D9D0C26E5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70648" y="1053548"/>
            <a:ext cx="11182466" cy="440185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85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F8C316-6278-E342-9B96-48D2C6307153}"/>
              </a:ext>
            </a:extLst>
          </p:cNvPr>
          <p:cNvSpPr/>
          <p:nvPr userDrawn="1"/>
        </p:nvSpPr>
        <p:spPr>
          <a:xfrm>
            <a:off x="-1" y="1"/>
            <a:ext cx="4912963" cy="6357550"/>
          </a:xfrm>
          <a:prstGeom prst="rect">
            <a:avLst/>
          </a:prstGeom>
          <a:solidFill>
            <a:srgbClr val="EEF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875A74-DF3B-1D47-8F37-6015B9D2C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438" y="365127"/>
            <a:ext cx="3848390" cy="1097914"/>
          </a:xfrm>
        </p:spPr>
        <p:txBody>
          <a:bodyPr anchor="t"/>
          <a:lstStyle>
            <a:lvl1pPr algn="l">
              <a:defRPr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Graph + Description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2F1A9D98-6693-7E45-8095-57D9D0C26E5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269492" y="689667"/>
            <a:ext cx="6006354" cy="467746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9B2F5E99-3434-FD44-8A68-E58FE6EDB1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0648" y="1945180"/>
            <a:ext cx="3841179" cy="38242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0A5A8F-84CB-704A-8C90-4A114C2C4CAD}"/>
              </a:ext>
            </a:extLst>
          </p:cNvPr>
          <p:cNvCxnSpPr/>
          <p:nvPr userDrawn="1"/>
        </p:nvCxnSpPr>
        <p:spPr>
          <a:xfrm>
            <a:off x="587023" y="1633006"/>
            <a:ext cx="144127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152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7225A75-F146-2848-A336-654BCE35CB93}"/>
              </a:ext>
            </a:extLst>
          </p:cNvPr>
          <p:cNvSpPr/>
          <p:nvPr userDrawn="1"/>
        </p:nvSpPr>
        <p:spPr>
          <a:xfrm>
            <a:off x="-1" y="1"/>
            <a:ext cx="4912963" cy="6360154"/>
          </a:xfrm>
          <a:prstGeom prst="rect">
            <a:avLst/>
          </a:prstGeom>
          <a:solidFill>
            <a:srgbClr val="EEF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B6E8848-5C0B-584E-AEE9-ED02C969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438" y="365127"/>
            <a:ext cx="3848390" cy="1097914"/>
          </a:xfrm>
        </p:spPr>
        <p:txBody>
          <a:bodyPr anchor="t"/>
          <a:lstStyle>
            <a:lvl1pPr algn="l">
              <a:defRPr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Conclusion + Contact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1110C3F8-0204-4D49-A277-88C1D066D7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0648" y="1945180"/>
            <a:ext cx="3841179" cy="38242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383F64-001E-324B-A455-2F8008FD0065}"/>
              </a:ext>
            </a:extLst>
          </p:cNvPr>
          <p:cNvCxnSpPr/>
          <p:nvPr userDrawn="1"/>
        </p:nvCxnSpPr>
        <p:spPr>
          <a:xfrm>
            <a:off x="587023" y="1633006"/>
            <a:ext cx="144127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21E8BDCA-0038-D741-AE95-4BDDA9D7D19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011" y="3104483"/>
            <a:ext cx="5611715" cy="332606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Presenter or Company Name</a:t>
            </a:r>
          </a:p>
        </p:txBody>
      </p:sp>
      <p:sp>
        <p:nvSpPr>
          <p:cNvPr id="23" name="Text Placeholder 49">
            <a:extLst>
              <a:ext uri="{FF2B5EF4-FFF2-40B4-BE49-F238E27FC236}">
                <a16:creationId xmlns:a16="http://schemas.microsoft.com/office/drawing/2014/main" id="{D4607EAB-867F-EE4A-A94E-52864836F5F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55011" y="4034118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1</a:t>
            </a:r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6F5ABE1-5B5B-7D4B-8FFD-219E53BDE869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927808" y="374040"/>
            <a:ext cx="2367837" cy="236783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EB4E06F-D890-6844-9C85-085DC608B916}"/>
              </a:ext>
            </a:extLst>
          </p:cNvPr>
          <p:cNvCxnSpPr>
            <a:cxnSpLocks/>
          </p:cNvCxnSpPr>
          <p:nvPr userDrawn="1"/>
        </p:nvCxnSpPr>
        <p:spPr>
          <a:xfrm>
            <a:off x="5755011" y="3715031"/>
            <a:ext cx="5611715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1485E5B1-102C-C545-A03E-009BC1B491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5011" y="4508127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2</a:t>
            </a:r>
          </a:p>
        </p:txBody>
      </p:sp>
      <p:sp>
        <p:nvSpPr>
          <p:cNvPr id="29" name="Text Placeholder 49">
            <a:extLst>
              <a:ext uri="{FF2B5EF4-FFF2-40B4-BE49-F238E27FC236}">
                <a16:creationId xmlns:a16="http://schemas.microsoft.com/office/drawing/2014/main" id="{F5A447C2-C12F-2C4D-B1F3-C7AF56D68D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55011" y="4982136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3</a:t>
            </a:r>
          </a:p>
        </p:txBody>
      </p:sp>
      <p:sp>
        <p:nvSpPr>
          <p:cNvPr id="31" name="Text Placeholder 49">
            <a:extLst>
              <a:ext uri="{FF2B5EF4-FFF2-40B4-BE49-F238E27FC236}">
                <a16:creationId xmlns:a16="http://schemas.microsoft.com/office/drawing/2014/main" id="{093B08CD-FA59-1149-B7CF-A68D5354E74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55011" y="5456145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4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78E75F73-A703-D745-9BF3-83E94AF71E4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005971" y="813590"/>
            <a:ext cx="2124450" cy="1477304"/>
          </a:xfrm>
          <a:ln>
            <a:noFill/>
          </a:ln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64381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8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F575-470A-8A4C-ABE2-C4C86BF98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F941EF-5A26-A641-AC8A-F4EF8191F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10274" y="146258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1C9638AB-5DB3-BA4F-9308-FAAB863A17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0274" y="2630207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2" name="Text Placeholder 49">
            <a:extLst>
              <a:ext uri="{FF2B5EF4-FFF2-40B4-BE49-F238E27FC236}">
                <a16:creationId xmlns:a16="http://schemas.microsoft.com/office/drawing/2014/main" id="{FD90A4C1-DE1C-104F-A57B-A881FDE3AC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10274" y="3811893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3" name="Text Placeholder 49">
            <a:extLst>
              <a:ext uri="{FF2B5EF4-FFF2-40B4-BE49-F238E27FC236}">
                <a16:creationId xmlns:a16="http://schemas.microsoft.com/office/drawing/2014/main" id="{9CE95FAF-344C-FE4A-8E09-5468942237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0274" y="5049849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4" name="Text Placeholder 49">
            <a:extLst>
              <a:ext uri="{FF2B5EF4-FFF2-40B4-BE49-F238E27FC236}">
                <a16:creationId xmlns:a16="http://schemas.microsoft.com/office/drawing/2014/main" id="{71E8E099-7EAC-BA44-BD7C-3579CE867C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21755" y="146258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5" name="Text Placeholder 49">
            <a:extLst>
              <a:ext uri="{FF2B5EF4-FFF2-40B4-BE49-F238E27FC236}">
                <a16:creationId xmlns:a16="http://schemas.microsoft.com/office/drawing/2014/main" id="{FFF82D88-2636-FD49-925C-FACC052CFA4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21755" y="2630207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6" name="Text Placeholder 49">
            <a:extLst>
              <a:ext uri="{FF2B5EF4-FFF2-40B4-BE49-F238E27FC236}">
                <a16:creationId xmlns:a16="http://schemas.microsoft.com/office/drawing/2014/main" id="{EAD3E393-3685-E642-9919-C8750A661C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621755" y="3811893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7" name="Text Placeholder 49">
            <a:extLst>
              <a:ext uri="{FF2B5EF4-FFF2-40B4-BE49-F238E27FC236}">
                <a16:creationId xmlns:a16="http://schemas.microsoft.com/office/drawing/2014/main" id="{B331431C-F9AF-5541-B24F-127F8E319B7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1755" y="5049849"/>
            <a:ext cx="3705225" cy="692150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373716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F575-470A-8A4C-ABE2-C4C86BF98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F941EF-5A26-A641-AC8A-F4EF8191F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10274" y="146258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1C9638AB-5DB3-BA4F-9308-FAAB863A17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0274" y="2991712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2" name="Text Placeholder 49">
            <a:extLst>
              <a:ext uri="{FF2B5EF4-FFF2-40B4-BE49-F238E27FC236}">
                <a16:creationId xmlns:a16="http://schemas.microsoft.com/office/drawing/2014/main" id="{FD90A4C1-DE1C-104F-A57B-A881FDE3AC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10274" y="455616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3" name="Text Placeholder 49">
            <a:extLst>
              <a:ext uri="{FF2B5EF4-FFF2-40B4-BE49-F238E27FC236}">
                <a16:creationId xmlns:a16="http://schemas.microsoft.com/office/drawing/2014/main" id="{9CE95FAF-344C-FE4A-8E09-5468942237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1755" y="1457781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4" name="Text Placeholder 49">
            <a:extLst>
              <a:ext uri="{FF2B5EF4-FFF2-40B4-BE49-F238E27FC236}">
                <a16:creationId xmlns:a16="http://schemas.microsoft.com/office/drawing/2014/main" id="{71E8E099-7EAC-BA44-BD7C-3579CE867C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21755" y="2986905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5" name="Text Placeholder 49">
            <a:extLst>
              <a:ext uri="{FF2B5EF4-FFF2-40B4-BE49-F238E27FC236}">
                <a16:creationId xmlns:a16="http://schemas.microsoft.com/office/drawing/2014/main" id="{FFF82D88-2636-FD49-925C-FACC052CFA4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21755" y="4537294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17006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4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F575-470A-8A4C-ABE2-C4C86BF98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F941EF-5A26-A641-AC8A-F4EF8191F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10274" y="1462588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1C9638AB-5DB3-BA4F-9308-FAAB863A17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0274" y="2630207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2" name="Text Placeholder 49">
            <a:extLst>
              <a:ext uri="{FF2B5EF4-FFF2-40B4-BE49-F238E27FC236}">
                <a16:creationId xmlns:a16="http://schemas.microsoft.com/office/drawing/2014/main" id="{FD90A4C1-DE1C-104F-A57B-A881FDE3AC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10274" y="3811893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3" name="Text Placeholder 49">
            <a:extLst>
              <a:ext uri="{FF2B5EF4-FFF2-40B4-BE49-F238E27FC236}">
                <a16:creationId xmlns:a16="http://schemas.microsoft.com/office/drawing/2014/main" id="{9CE95FAF-344C-FE4A-8E09-5468942237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0274" y="5049849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163048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el Slide – 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2" name="Picture Placeholder 24">
            <a:extLst>
              <a:ext uri="{FF2B5EF4-FFF2-40B4-BE49-F238E27FC236}">
                <a16:creationId xmlns:a16="http://schemas.microsoft.com/office/drawing/2014/main" id="{1AB29919-CF42-A24B-BF1C-AFD9E27B6291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984620" y="1777884"/>
            <a:ext cx="1753761" cy="175376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24">
            <a:extLst>
              <a:ext uri="{FF2B5EF4-FFF2-40B4-BE49-F238E27FC236}">
                <a16:creationId xmlns:a16="http://schemas.microsoft.com/office/drawing/2014/main" id="{199DDDA5-86C0-BB48-A1A5-378EEC4A0FC4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3808017" y="1761920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5" name="Picture Placeholder 24">
            <a:extLst>
              <a:ext uri="{FF2B5EF4-FFF2-40B4-BE49-F238E27FC236}">
                <a16:creationId xmlns:a16="http://schemas.microsoft.com/office/drawing/2014/main" id="{993EAC2D-9DF6-1745-8B1C-F4F3981FCE6C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6649418" y="1760385"/>
            <a:ext cx="1783080" cy="1783080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6" name="Picture Placeholder 24">
            <a:extLst>
              <a:ext uri="{FF2B5EF4-FFF2-40B4-BE49-F238E27FC236}">
                <a16:creationId xmlns:a16="http://schemas.microsoft.com/office/drawing/2014/main" id="{FE3F576E-09D3-A54C-9B21-866EE6952574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9412060" y="1760384"/>
            <a:ext cx="1781411" cy="178141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1177738C-5F4F-E145-8436-6722DF4BA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3573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360E718-52C9-7944-9C74-4421AF7868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6135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49">
            <a:extLst>
              <a:ext uri="{FF2B5EF4-FFF2-40B4-BE49-F238E27FC236}">
                <a16:creationId xmlns:a16="http://schemas.microsoft.com/office/drawing/2014/main" id="{90FADB16-4043-9246-A615-5D758796DB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78698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0" name="Text Placeholder 49">
            <a:extLst>
              <a:ext uri="{FF2B5EF4-FFF2-40B4-BE49-F238E27FC236}">
                <a16:creationId xmlns:a16="http://schemas.microsoft.com/office/drawing/2014/main" id="{8BA05728-7991-9E40-ACB3-94A6951F895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36854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E6FDD895-8D8A-DC4B-9D79-36BB2761F3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3573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49">
            <a:extLst>
              <a:ext uri="{FF2B5EF4-FFF2-40B4-BE49-F238E27FC236}">
                <a16:creationId xmlns:a16="http://schemas.microsoft.com/office/drawing/2014/main" id="{FC27FA30-C383-0A41-B889-E76F2397982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36135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49">
            <a:extLst>
              <a:ext uri="{FF2B5EF4-FFF2-40B4-BE49-F238E27FC236}">
                <a16:creationId xmlns:a16="http://schemas.microsoft.com/office/drawing/2014/main" id="{4711BC8E-4784-5B40-BBC8-BC7F018D5E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8698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49">
            <a:extLst>
              <a:ext uri="{FF2B5EF4-FFF2-40B4-BE49-F238E27FC236}">
                <a16:creationId xmlns:a16="http://schemas.microsoft.com/office/drawing/2014/main" id="{56F27B77-A3E6-1B4D-BEB0-565963E092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36854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6841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nel Slide – 4 people 2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1177738C-5F4F-E145-8436-6722DF4BA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46550" y="1788989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E6FDD895-8D8A-DC4B-9D79-36BB2761F3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46550" y="2160462"/>
            <a:ext cx="2328823" cy="624997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49">
            <a:extLst>
              <a:ext uri="{FF2B5EF4-FFF2-40B4-BE49-F238E27FC236}">
                <a16:creationId xmlns:a16="http://schemas.microsoft.com/office/drawing/2014/main" id="{15707009-89E2-5249-8CDF-D7D67E5BA3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60110" y="1651475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9440A3BF-F866-764E-84C4-E1035D4DD7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760110" y="2022948"/>
            <a:ext cx="2328823" cy="762511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24">
            <a:extLst>
              <a:ext uri="{FF2B5EF4-FFF2-40B4-BE49-F238E27FC236}">
                <a16:creationId xmlns:a16="http://schemas.microsoft.com/office/drawing/2014/main" id="{A3746BB0-C51C-CD4C-A6B2-EAF956515438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331655" y="1303500"/>
            <a:ext cx="1753761" cy="175376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0" name="Picture Placeholder 24">
            <a:extLst>
              <a:ext uri="{FF2B5EF4-FFF2-40B4-BE49-F238E27FC236}">
                <a16:creationId xmlns:a16="http://schemas.microsoft.com/office/drawing/2014/main" id="{EEB802D0-E4FE-4D42-B648-0865F1FA0E75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1317925" y="3725264"/>
            <a:ext cx="1781411" cy="178141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1" name="Picture Placeholder 24">
            <a:extLst>
              <a:ext uri="{FF2B5EF4-FFF2-40B4-BE49-F238E27FC236}">
                <a16:creationId xmlns:a16="http://schemas.microsoft.com/office/drawing/2014/main" id="{E075D0E2-C8DF-C640-B449-CE1DC3792558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627966" y="1289658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2" name="Picture Placeholder 24">
            <a:extLst>
              <a:ext uri="{FF2B5EF4-FFF2-40B4-BE49-F238E27FC236}">
                <a16:creationId xmlns:a16="http://schemas.microsoft.com/office/drawing/2014/main" id="{66A84024-E19F-2A4E-99AF-6CDCB137FD18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6630573" y="3712470"/>
            <a:ext cx="1783080" cy="1783080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5" name="Text Placeholder 49">
            <a:extLst>
              <a:ext uri="{FF2B5EF4-FFF2-40B4-BE49-F238E27FC236}">
                <a16:creationId xmlns:a16="http://schemas.microsoft.com/office/drawing/2014/main" id="{CAF58208-40B4-B242-A70E-D64D16C6603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46550" y="4109121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49">
            <a:extLst>
              <a:ext uri="{FF2B5EF4-FFF2-40B4-BE49-F238E27FC236}">
                <a16:creationId xmlns:a16="http://schemas.microsoft.com/office/drawing/2014/main" id="{1D9F3BAD-CBFD-9B43-B546-ED0364FBB5D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646550" y="4480594"/>
            <a:ext cx="2328823" cy="624997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Text Placeholder 49">
            <a:extLst>
              <a:ext uri="{FF2B5EF4-FFF2-40B4-BE49-F238E27FC236}">
                <a16:creationId xmlns:a16="http://schemas.microsoft.com/office/drawing/2014/main" id="{12271576-A1C4-3447-8684-DAA3CA23F23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60110" y="3971607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49">
            <a:extLst>
              <a:ext uri="{FF2B5EF4-FFF2-40B4-BE49-F238E27FC236}">
                <a16:creationId xmlns:a16="http://schemas.microsoft.com/office/drawing/2014/main" id="{821E5978-7D01-C74E-A9CE-E0E07723F46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60110" y="4343080"/>
            <a:ext cx="2328823" cy="762511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784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el Slide – 3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2" name="Picture Placeholder 24">
            <a:extLst>
              <a:ext uri="{FF2B5EF4-FFF2-40B4-BE49-F238E27FC236}">
                <a16:creationId xmlns:a16="http://schemas.microsoft.com/office/drawing/2014/main" id="{1AB29919-CF42-A24B-BF1C-AFD9E27B6291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511451" y="1777884"/>
            <a:ext cx="1753761" cy="175376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24">
            <a:extLst>
              <a:ext uri="{FF2B5EF4-FFF2-40B4-BE49-F238E27FC236}">
                <a16:creationId xmlns:a16="http://schemas.microsoft.com/office/drawing/2014/main" id="{199DDDA5-86C0-BB48-A1A5-378EEC4A0FC4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168915" y="1761920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5" name="Picture Placeholder 24">
            <a:extLst>
              <a:ext uri="{FF2B5EF4-FFF2-40B4-BE49-F238E27FC236}">
                <a16:creationId xmlns:a16="http://schemas.microsoft.com/office/drawing/2014/main" id="{993EAC2D-9DF6-1745-8B1C-F4F3981FCE6C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914298" y="1760384"/>
            <a:ext cx="1779392" cy="1779392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1177738C-5F4F-E145-8436-6722DF4BA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0000" y="3924621"/>
            <a:ext cx="3409630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360E718-52C9-7944-9C74-4421AF7868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56629" y="3924621"/>
            <a:ext cx="3409630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49">
            <a:extLst>
              <a:ext uri="{FF2B5EF4-FFF2-40B4-BE49-F238E27FC236}">
                <a16:creationId xmlns:a16="http://schemas.microsoft.com/office/drawing/2014/main" id="{90FADB16-4043-9246-A615-5D758796DB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99179" y="3924621"/>
            <a:ext cx="3409630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E6FDD895-8D8A-DC4B-9D79-36BB2761F3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0000" y="4296094"/>
            <a:ext cx="3409630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49">
            <a:extLst>
              <a:ext uri="{FF2B5EF4-FFF2-40B4-BE49-F238E27FC236}">
                <a16:creationId xmlns:a16="http://schemas.microsoft.com/office/drawing/2014/main" id="{FC27FA30-C383-0A41-B889-E76F2397982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56629" y="4296094"/>
            <a:ext cx="3409630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49">
            <a:extLst>
              <a:ext uri="{FF2B5EF4-FFF2-40B4-BE49-F238E27FC236}">
                <a16:creationId xmlns:a16="http://schemas.microsoft.com/office/drawing/2014/main" id="{4711BC8E-4784-5B40-BBC8-BC7F018D5E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99179" y="4296094"/>
            <a:ext cx="3409630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2688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AEEF5-CE7B-9D43-8A9D-1B8CA454E5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+ Text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12F8EC56-7A83-2C4E-86F6-0E92B936F3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133342"/>
            <a:ext cx="10798175" cy="42927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2323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4AE8DDF-2C42-F640-BFB1-CA1444194385}"/>
              </a:ext>
            </a:extLst>
          </p:cNvPr>
          <p:cNvSpPr/>
          <p:nvPr userDrawn="1"/>
        </p:nvSpPr>
        <p:spPr>
          <a:xfrm>
            <a:off x="-5640" y="6348483"/>
            <a:ext cx="12192001" cy="4992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648" y="365126"/>
            <a:ext cx="10797988" cy="50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8" y="1093886"/>
            <a:ext cx="10797988" cy="498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watermark" hidden="1">
            <a:extLst>
              <a:ext uri="{FF2B5EF4-FFF2-40B4-BE49-F238E27FC236}">
                <a16:creationId xmlns:a16="http://schemas.microsoft.com/office/drawing/2014/main" id="{D4626943-C9BE-F843-A14A-D4FA73CCEA32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C6E8E8-97F2-B440-B552-F72730EED5A5}"/>
              </a:ext>
            </a:extLst>
          </p:cNvPr>
          <p:cNvSpPr txBox="1">
            <a:spLocks/>
          </p:cNvSpPr>
          <p:nvPr userDrawn="1"/>
        </p:nvSpPr>
        <p:spPr>
          <a:xfrm>
            <a:off x="11589752" y="6435830"/>
            <a:ext cx="489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/>
                </a:solidFill>
                <a:latin typeface="Gotham Medium" panose="02000604030000020004" pitchFamily="2" charset="-128"/>
                <a:ea typeface="Gotham Medium" panose="02000604030000020004" pitchFamily="2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0830F5-D769-8140-A799-2C8E7FA6EA52}" type="slidenum">
              <a:rPr lang="en-US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‹#›</a:t>
            </a:fld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25414F-DE91-1242-A9E9-832CEC3192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6147" y="6468393"/>
            <a:ext cx="418253" cy="26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1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6" r:id="rId2"/>
    <p:sldLayoutId id="2147483648" r:id="rId3"/>
    <p:sldLayoutId id="2147483675" r:id="rId4"/>
    <p:sldLayoutId id="2147483676" r:id="rId5"/>
    <p:sldLayoutId id="2147483659" r:id="rId6"/>
    <p:sldLayoutId id="2147483680" r:id="rId7"/>
    <p:sldLayoutId id="2147483669" r:id="rId8"/>
    <p:sldLayoutId id="2147483649" r:id="rId9"/>
    <p:sldLayoutId id="2147483654" r:id="rId10"/>
    <p:sldLayoutId id="2147483673" r:id="rId11"/>
    <p:sldLayoutId id="2147483655" r:id="rId12"/>
    <p:sldLayoutId id="2147483658" r:id="rId13"/>
    <p:sldLayoutId id="2147483657" r:id="rId14"/>
    <p:sldLayoutId id="2147483656" r:id="rId15"/>
    <p:sldLayoutId id="2147483660" r:id="rId16"/>
    <p:sldLayoutId id="2147483661" r:id="rId17"/>
    <p:sldLayoutId id="2147483678" r:id="rId18"/>
    <p:sldLayoutId id="2147483679" r:id="rId19"/>
    <p:sldLayoutId id="2147483662" r:id="rId20"/>
    <p:sldLayoutId id="2147483664" r:id="rId21"/>
    <p:sldLayoutId id="2147483663" r:id="rId2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quantum-safe-security-working-group/" TargetMode="External"/><Relationship Id="rId3" Type="http://schemas.openxmlformats.org/officeDocument/2006/relationships/hyperlink" Target="mailto:Bruno.Huttner@idquantique.com" TargetMode="External"/><Relationship Id="rId7" Type="http://schemas.openxmlformats.org/officeDocument/2006/relationships/hyperlink" Target="https://cloudsecurityalliance.org/research/working-groups/quantum-safe-securit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2.png"/><Relationship Id="rId11" Type="http://schemas.openxmlformats.org/officeDocument/2006/relationships/image" Target="../media/image13.jpeg"/><Relationship Id="rId5" Type="http://schemas.openxmlformats.org/officeDocument/2006/relationships/image" Target="../media/image11.jpeg"/><Relationship Id="rId10" Type="http://schemas.openxmlformats.org/officeDocument/2006/relationships/hyperlink" Target="https://www.linkedin.com/in/mehakkalsicisspcisa/" TargetMode="External"/><Relationship Id="rId4" Type="http://schemas.openxmlformats.org/officeDocument/2006/relationships/hyperlink" Target="https://www.linkedin.com/in/bruno-huttner" TargetMode="External"/><Relationship Id="rId9" Type="http://schemas.openxmlformats.org/officeDocument/2006/relationships/hyperlink" Target="mailto:mkalsi005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1z1XrFndttM1Kk96vf-LeNfod2GF3wjBYmP6rmC28-0/edit#heading=h.bygyplj7lqy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linkedin.com/feed/update/urn:li:activity:7180300818770731008/?actorCompanyId=7164719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rcle.cloudsecurityalliance.org/discussion/reviewers-needed-quantum-and-ai-paper-outline?ReturnUrl=%2fcommunity-home1%2fdigestviewer%3fcommunitykey%3d63861ec4-d119-4496-b638-5ba6a6586b5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republic.com/article/quantum-cloud-computing-security-privac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securediversity.org/dos-april-2024/home" TargetMode="External"/><Relationship Id="rId7" Type="http://schemas.openxmlformats.org/officeDocument/2006/relationships/hyperlink" Target="https://qce.quantum.ieee.org/2024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etsi.org/events/2284-10th-etsi-iqc-quantum-safe-cryptography-event" TargetMode="External"/><Relationship Id="rId5" Type="http://schemas.openxmlformats.org/officeDocument/2006/relationships/hyperlink" Target="https://www.rsaconference.com/usa" TargetMode="External"/><Relationship Id="rId4" Type="http://schemas.openxmlformats.org/officeDocument/2006/relationships/hyperlink" Target="https://www.alphaevents.com/events-quantumtechu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mkalsi005@idquantique.com" TargetMode="External"/><Relationship Id="rId3" Type="http://schemas.openxmlformats.org/officeDocument/2006/relationships/hyperlink" Target="https://cloudsecurityalliance.org/research/working-groups/quantum-safe-security/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4.jpeg"/><Relationship Id="rId5" Type="http://schemas.openxmlformats.org/officeDocument/2006/relationships/hyperlink" Target="https://www.linkedin.com/in/bruno-huttner" TargetMode="External"/><Relationship Id="rId4" Type="http://schemas.openxmlformats.org/officeDocument/2006/relationships/hyperlink" Target="mailto:Bruno.Huttner@idquantique.com" TargetMode="External"/><Relationship Id="rId9" Type="http://schemas.openxmlformats.org/officeDocument/2006/relationships/hyperlink" Target="https://www.linkedin.com/in/mehakkalsicisspcis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5B4DD17-7C18-480F-D3DE-44203DDC9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Quantum-Safe Security Working Group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4073614-2713-D5BE-C0B8-0C6204138A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95039" y="3104483"/>
            <a:ext cx="2866475" cy="332606"/>
          </a:xfrm>
        </p:spPr>
        <p:txBody>
          <a:bodyPr>
            <a:normAutofit fontScale="92500"/>
          </a:bodyPr>
          <a:lstStyle/>
          <a:p>
            <a:r>
              <a:rPr lang="en-GB" dirty="0"/>
              <a:t>Bruno Huttner; QSS co-Chair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ADD97D3-37E1-E781-E562-548F9A88ACD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960352" y="3838313"/>
            <a:ext cx="2735847" cy="341135"/>
          </a:xfrm>
        </p:spPr>
        <p:txBody>
          <a:bodyPr/>
          <a:lstStyle/>
          <a:p>
            <a:r>
              <a:rPr lang="en-US" dirty="0">
                <a:hlinkClick r:id="rId3"/>
              </a:rPr>
              <a:t>Bruno.Huttner@idquantique.com</a:t>
            </a:r>
            <a:endParaRPr lang="en-US" dirty="0"/>
          </a:p>
          <a:p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73799F5-2189-1954-3DA7-04E66B2C70B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929056" y="4249260"/>
            <a:ext cx="3280132" cy="341135"/>
          </a:xfrm>
        </p:spPr>
        <p:txBody>
          <a:bodyPr/>
          <a:lstStyle/>
          <a:p>
            <a:r>
              <a:rPr lang="en-US" dirty="0">
                <a:hlinkClick r:id="rId4"/>
              </a:rPr>
              <a:t>https://www.linkedin.com/in/bruno-huttner</a:t>
            </a:r>
            <a:r>
              <a:rPr lang="en-US" dirty="0"/>
              <a:t> </a:t>
            </a:r>
          </a:p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A5A52C3-7B0B-C209-39E4-72A458BCD9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Call: </a:t>
            </a:r>
            <a:r>
              <a:rPr lang="en-CH" dirty="0"/>
              <a:t>April </a:t>
            </a:r>
            <a:r>
              <a:rPr lang="en-US" dirty="0"/>
              <a:t>23rd</a:t>
            </a:r>
            <a:r>
              <a:rPr lang="en-CH" dirty="0"/>
              <a:t> </a:t>
            </a:r>
            <a:r>
              <a:rPr lang="en-US" dirty="0"/>
              <a:t>, 2024</a:t>
            </a:r>
            <a:endParaRPr lang="en-GB" dirty="0"/>
          </a:p>
        </p:txBody>
      </p:sp>
      <p:pic>
        <p:nvPicPr>
          <p:cNvPr id="19" name="Picture Placeholder 11" descr="A picture containing person, person, indoor&#10;&#10;Description automatically generated">
            <a:extLst>
              <a:ext uri="{FF2B5EF4-FFF2-40B4-BE49-F238E27FC236}">
                <a16:creationId xmlns:a16="http://schemas.microsoft.com/office/drawing/2014/main" id="{FC71F965-1C58-1170-444F-BE793381CC8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7753" y="374650"/>
            <a:ext cx="2368550" cy="2366963"/>
          </a:xfrm>
        </p:spPr>
      </p:pic>
      <p:pic>
        <p:nvPicPr>
          <p:cNvPr id="27" name="Picture Placeholder 13" descr="Logo&#10;&#10;Description automatically generated">
            <a:extLst>
              <a:ext uri="{FF2B5EF4-FFF2-40B4-BE49-F238E27FC236}">
                <a16:creationId xmlns:a16="http://schemas.microsoft.com/office/drawing/2014/main" id="{FB409D15-3431-BADC-3F36-554E30CAEF8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98" r="-984"/>
          <a:stretch/>
        </p:blipFill>
        <p:spPr>
          <a:xfrm>
            <a:off x="5194275" y="4758552"/>
            <a:ext cx="2268000" cy="1288028"/>
          </a:xfrm>
          <a:prstGeom prst="rect">
            <a:avLst/>
          </a:prstGeom>
          <a:ln>
            <a:noFill/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CF1CF9C-5B47-A08F-C606-B6779D55372C}"/>
              </a:ext>
            </a:extLst>
          </p:cNvPr>
          <p:cNvSpPr txBox="1"/>
          <p:nvPr/>
        </p:nvSpPr>
        <p:spPr>
          <a:xfrm>
            <a:off x="470648" y="2809121"/>
            <a:ext cx="322789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25868"/>
                </a:solidFill>
                <a:latin typeface="Gill Sans MT" panose="020B0502020104020203" pitchFamily="34" charset="0"/>
              </a:rPr>
              <a:t>Visit our webpage: </a:t>
            </a:r>
          </a:p>
          <a:p>
            <a:r>
              <a:rPr lang="en-US" dirty="0">
                <a:latin typeface="Gill Sans MT" panose="020B0502020104020203" pitchFamily="34" charset="0"/>
                <a:hlinkClick r:id="rId7"/>
              </a:rPr>
              <a:t>https://cloudsecurityalliance.org/research/working-groups/quantum-safe-security/</a:t>
            </a:r>
            <a:r>
              <a:rPr lang="en-US" dirty="0">
                <a:solidFill>
                  <a:srgbClr val="525868"/>
                </a:solidFill>
                <a:latin typeface="Gill Sans MT" panose="020B0502020104020203" pitchFamily="34" charset="0"/>
              </a:rPr>
              <a:t> </a:t>
            </a:r>
          </a:p>
          <a:p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  <a:p>
            <a:r>
              <a:rPr lang="en-US" dirty="0">
                <a:solidFill>
                  <a:srgbClr val="525868"/>
                </a:solidFill>
                <a:latin typeface="Gill Sans MT" panose="020B0502020104020203" pitchFamily="34" charset="0"/>
              </a:rPr>
              <a:t>And on LinkedIn:</a:t>
            </a:r>
          </a:p>
          <a:p>
            <a:r>
              <a:rPr lang="en-US" dirty="0">
                <a:solidFill>
                  <a:srgbClr val="525868"/>
                </a:solidFill>
                <a:latin typeface="Gill Sans MT" panose="020B0502020104020203" pitchFamily="34" charset="0"/>
                <a:hlinkClick r:id="rId8"/>
              </a:rPr>
              <a:t>https://www.linkedin.com/company/quantum-safe-security-working-group/</a:t>
            </a:r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  <a:p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  <a:p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  <a:p>
            <a:endParaRPr lang="en-US" dirty="0">
              <a:solidFill>
                <a:srgbClr val="525868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992CCF43-3155-B996-C450-3930BDB626A0}"/>
              </a:ext>
            </a:extLst>
          </p:cNvPr>
          <p:cNvSpPr txBox="1">
            <a:spLocks/>
          </p:cNvSpPr>
          <p:nvPr/>
        </p:nvSpPr>
        <p:spPr>
          <a:xfrm>
            <a:off x="8551169" y="3090580"/>
            <a:ext cx="2866476" cy="332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Mehak Kalsi; QSS co-Chair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4EF01938-6A6E-5436-0BCC-C2A7A2055E3B}"/>
              </a:ext>
            </a:extLst>
          </p:cNvPr>
          <p:cNvSpPr txBox="1">
            <a:spLocks/>
          </p:cNvSpPr>
          <p:nvPr/>
        </p:nvSpPr>
        <p:spPr>
          <a:xfrm>
            <a:off x="8373713" y="3838312"/>
            <a:ext cx="2875753" cy="3411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9"/>
              </a:rPr>
              <a:t>mkalsi005@gmail.com</a:t>
            </a:r>
            <a:endParaRPr lang="en-US" dirty="0"/>
          </a:p>
          <a:p>
            <a:endParaRPr lang="en-GB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2C1984E0-C995-BF61-63B4-E532C416C13D}"/>
              </a:ext>
            </a:extLst>
          </p:cNvPr>
          <p:cNvSpPr txBox="1">
            <a:spLocks/>
          </p:cNvSpPr>
          <p:nvPr/>
        </p:nvSpPr>
        <p:spPr>
          <a:xfrm>
            <a:off x="8373713" y="4232985"/>
            <a:ext cx="3999250" cy="373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10"/>
              </a:rPr>
              <a:t>https://www.linkedin.com/in/mehakkalsicisspcisa/ </a:t>
            </a:r>
            <a:endParaRPr lang="en-US" dirty="0"/>
          </a:p>
          <a:p>
            <a:endParaRPr lang="en-GB" dirty="0"/>
          </a:p>
        </p:txBody>
      </p:sp>
      <p:pic>
        <p:nvPicPr>
          <p:cNvPr id="20" name="Picture Placeholder 11">
            <a:extLst>
              <a:ext uri="{FF2B5EF4-FFF2-40B4-BE49-F238E27FC236}">
                <a16:creationId xmlns:a16="http://schemas.microsoft.com/office/drawing/2014/main" id="{DE3B4900-C62E-62F3-4F26-43DE1B8F6922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1169" y="442158"/>
            <a:ext cx="2368550" cy="2366963"/>
          </a:xfrm>
          <a:prstGeom prst="ellipse">
            <a:avLst/>
          </a:prstGeom>
          <a:ln w="12700">
            <a:solidFill>
              <a:schemeClr val="accent3"/>
            </a:solidFill>
          </a:ln>
        </p:spPr>
      </p:pic>
    </p:spTree>
    <p:extLst>
      <p:ext uri="{BB962C8B-B14F-4D97-AF65-F5344CB8AC3E}">
        <p14:creationId xmlns:p14="http://schemas.microsoft.com/office/powerpoint/2010/main" val="270085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3537-679F-AD47-8A71-00637E36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6AC9C-96DD-374D-8848-5055BF02BE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37807" y="874643"/>
            <a:ext cx="7056711" cy="401454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C SA News: Hillary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Update on current activities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Update on current documents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spc="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News from Quantum-Safe space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spc="15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Events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spc="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2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9A97D-9153-17B0-2530-CE5F3C68F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706A-0CD7-259A-36C0-AD05DEB1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Updates on current activities</a:t>
            </a:r>
            <a:r>
              <a:rPr lang="en-CH" dirty="0"/>
              <a:t> (1)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3D1A9-E15B-9F72-C81F-86F0AB1E3E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133342"/>
            <a:ext cx="10798175" cy="487771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900" b="1" dirty="0">
                <a:latin typeface="Gill Sans MT" panose="020B0502020104020203" pitchFamily="34" charset="0"/>
              </a:rPr>
              <a:t>Logistics: Make sure to sign up for our Google calendar meeting series on Circle to </a:t>
            </a:r>
            <a:r>
              <a:rPr lang="en-US" sz="1900" b="1">
                <a:latin typeface="Gill Sans MT" panose="020B0502020104020203" pitchFamily="34" charset="0"/>
              </a:rPr>
              <a:t>get updates.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CH" sz="1900" b="1" dirty="0">
                <a:latin typeface="Gill Sans MT" panose="020B0502020104020203" pitchFamily="34" charset="0"/>
              </a:rPr>
              <a:t>Comment on the new position paper from the 4-agencies... 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CH" sz="2100" dirty="0">
                <a:latin typeface="Gill Sans MT" panose="020B0502020104020203" pitchFamily="34" charset="0"/>
              </a:rPr>
              <a:t>Proposal: series of blogs (TBC) </a:t>
            </a:r>
            <a:endParaRPr lang="en-US" sz="2100" dirty="0">
              <a:latin typeface="Gill Sans MT" panose="020B0502020104020203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Apple</a:t>
            </a:r>
            <a:r>
              <a:rPr kumimoji="0" lang="en-CH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PQ3 for iMessage –  Any volunteers</a:t>
            </a:r>
            <a:r>
              <a:rPr kumimoji="0" lang="en-CH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(TBC)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sz="1900" b="1" dirty="0">
                <a:latin typeface="Gill Sans MT" panose="020B0502020104020203" pitchFamily="34" charset="0"/>
              </a:rPr>
              <a:t>Quantum Physics 101 – standard introductory paragraph(s)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CH" sz="1900" b="1" dirty="0">
                <a:latin typeface="Gill Sans MT" panose="020B0502020104020203" pitchFamily="34" charset="0"/>
              </a:rPr>
              <a:t>Collaboration with Cloud Key Management Group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b="0" i="0" dirty="0">
                <a:solidFill>
                  <a:srgbClr val="333333"/>
                </a:solidFill>
                <a:effectLst/>
                <a:latin typeface="Red Hat Text"/>
              </a:rPr>
              <a:t>The CSA Cloud Key Management working group is thinking of creating a document on </a:t>
            </a:r>
            <a:br>
              <a:rPr lang="en-CH" sz="1900" b="0" i="0" dirty="0">
                <a:solidFill>
                  <a:srgbClr val="333333"/>
                </a:solidFill>
                <a:effectLst/>
                <a:latin typeface="Red Hat Text"/>
              </a:rPr>
            </a:br>
            <a:r>
              <a:rPr lang="en-US" sz="1900" b="0" i="0" dirty="0">
                <a:solidFill>
                  <a:srgbClr val="333333"/>
                </a:solidFill>
                <a:effectLst/>
                <a:latin typeface="Red Hat Text"/>
              </a:rPr>
              <a:t>'</a:t>
            </a:r>
            <a:r>
              <a:rPr lang="en-US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Post-Quantum Cryptography Key  Management with procedural steps on crypto-migration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Red Hat Text"/>
              </a:rPr>
              <a:t>'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b="0" i="0" dirty="0">
                <a:solidFill>
                  <a:srgbClr val="333333"/>
                </a:solidFill>
                <a:effectLst/>
                <a:latin typeface="Red Hat Text"/>
              </a:rPr>
              <a:t>We would like your feedback on whether:</a:t>
            </a:r>
            <a:r>
              <a:rPr lang="en-CH" sz="1900" b="0" i="0" dirty="0">
                <a:solidFill>
                  <a:srgbClr val="333333"/>
                </a:solidFill>
                <a:effectLst/>
                <a:latin typeface="Red Hat Text"/>
              </a:rPr>
              <a:t> 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Red Hat Text"/>
              </a:rPr>
              <a:t>Your working group has or is already covering a relevant topic</a:t>
            </a:r>
            <a:r>
              <a:rPr lang="en-CH" sz="1900" b="0" i="0" dirty="0">
                <a:solidFill>
                  <a:srgbClr val="333333"/>
                </a:solidFill>
                <a:effectLst/>
                <a:latin typeface="Red Hat Text"/>
              </a:rPr>
              <a:t> 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Red Hat Text"/>
              </a:rPr>
              <a:t>and if not, what do you think would add value to have included in a topic as this.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CH" sz="1900" b="1" dirty="0">
                <a:latin typeface="Gill Sans MT" panose="020B0502020104020203" pitchFamily="34" charset="0"/>
              </a:rPr>
              <a:t>Crypto Newsletter</a:t>
            </a:r>
            <a:r>
              <a:rPr lang="en-US" sz="1900" b="1" dirty="0">
                <a:latin typeface="Gill Sans MT" panose="020B0502020104020203" pitchFamily="34" charset="0"/>
              </a:rPr>
              <a:t>,  </a:t>
            </a:r>
            <a:r>
              <a:rPr lang="en-CH" sz="1900" b="1" dirty="0">
                <a:latin typeface="Gill Sans MT" panose="020B0502020104020203" pitchFamily="34" charset="0"/>
              </a:rPr>
              <a:t>April 2024</a:t>
            </a:r>
            <a:r>
              <a:rPr lang="en-US" sz="1900" b="1" dirty="0">
                <a:latin typeface="Gill Sans MT" panose="020B0502020104020203" pitchFamily="34" charset="0"/>
              </a:rPr>
              <a:t>:</a:t>
            </a:r>
            <a:r>
              <a:rPr lang="en-CH" sz="1900" b="1" dirty="0">
                <a:latin typeface="Gill Sans MT" panose="020B0502020104020203" pitchFamily="34" charset="0"/>
              </a:rPr>
              <a:t> posted on LinkedIn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900" b="1" dirty="0">
                <a:latin typeface="Gill Sans MT" panose="020B0502020104020203" pitchFamily="34" charset="0"/>
                <a:hlinkClick r:id="rId4"/>
              </a:rPr>
              <a:t>https://www.linkedin.com/feed/update/urn:li:activity:7180300818770731008</a:t>
            </a:r>
            <a:endParaRPr lang="en-CH" sz="1900" b="1" dirty="0">
              <a:latin typeface="Gill Sans MT" panose="020B0502020104020203" pitchFamily="34" charset="0"/>
              <a:hlinkClick r:id="rId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6125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C747-632D-CB28-48C6-6FFE0116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Updates on current documents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70A2-75CF-69B7-5B2F-4E8928C76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b="1" dirty="0"/>
              <a:t>In Progress: 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/>
              <a:t>Security controls / Quantum Risk Matrix (Pius, John, Nuno): </a:t>
            </a:r>
            <a:r>
              <a:rPr lang="en-CH" sz="2000" dirty="0"/>
              <a:t> </a:t>
            </a:r>
            <a:br>
              <a:rPr lang="en-CH" sz="2000" dirty="0"/>
            </a:br>
            <a:r>
              <a:rPr lang="en-CH" sz="2000" dirty="0"/>
              <a:t>Meetings on Fridays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C000"/>
                </a:solidFill>
              </a:rPr>
              <a:t>In Progress </a:t>
            </a:r>
            <a:endParaRPr lang="en-CH" sz="2000" b="1" dirty="0">
              <a:solidFill>
                <a:srgbClr val="FFC000"/>
              </a:solidFill>
            </a:endParaRP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Gill Sans MT" panose="020B0502020104020203" pitchFamily="34" charset="0"/>
              </a:rPr>
              <a:t>AI and Quantum article (Mehak, Bruno, John, Edward):  </a:t>
            </a:r>
            <a:br>
              <a:rPr lang="en-CH" sz="2000" dirty="0">
                <a:latin typeface="Gill Sans MT" panose="020B0502020104020203" pitchFamily="34" charset="0"/>
              </a:rPr>
            </a:br>
            <a:r>
              <a:rPr lang="en-CH" sz="2000" dirty="0" err="1">
                <a:latin typeface="Gill Sans MT" panose="020B0502020104020203" pitchFamily="34" charset="0"/>
              </a:rPr>
              <a:t>Framew</a:t>
            </a:r>
            <a:r>
              <a:rPr lang="en-US" sz="2000" dirty="0">
                <a:latin typeface="Gill Sans MT" panose="020B0502020104020203" pitchFamily="34" charset="0"/>
              </a:rPr>
              <a:t>or</a:t>
            </a:r>
            <a:r>
              <a:rPr lang="en-CH" sz="2000" dirty="0">
                <a:latin typeface="Gill Sans MT" panose="020B0502020104020203" pitchFamily="34" charset="0"/>
              </a:rPr>
              <a:t>k available: </a:t>
            </a:r>
            <a:br>
              <a:rPr lang="en-CH" sz="2000" dirty="0">
                <a:latin typeface="Gill Sans MT" panose="020B0502020104020203" pitchFamily="34" charset="0"/>
              </a:rPr>
            </a:br>
            <a:r>
              <a:rPr lang="en-US" sz="2000" dirty="0">
                <a:latin typeface="Gill Sans MT" panose="020B0502020104020203" pitchFamily="34" charset="0"/>
                <a:hlinkClick r:id="rId3"/>
              </a:rPr>
              <a:t>https://circle.cloudsecurityalliance.org/discussion/reviewers-needed-quantum-and-ai-paper-outline</a:t>
            </a:r>
            <a:r>
              <a:rPr lang="en-CH" sz="2000" dirty="0">
                <a:latin typeface="Gill Sans MT" panose="020B0502020104020203" pitchFamily="34" charset="0"/>
              </a:rPr>
              <a:t> ; </a:t>
            </a:r>
            <a:br>
              <a:rPr lang="en-CH" sz="2000" dirty="0">
                <a:latin typeface="Gill Sans MT" panose="020B0502020104020203" pitchFamily="34" charset="0"/>
              </a:rPr>
            </a:br>
            <a:r>
              <a:rPr lang="en-US" sz="2000" b="1" dirty="0">
                <a:solidFill>
                  <a:srgbClr val="FFC000"/>
                </a:solidFill>
              </a:rPr>
              <a:t>In Progress 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b="1" dirty="0"/>
              <a:t>Paused: 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/>
              <a:t>Update of our white paper on Blockchain (Shamik</a:t>
            </a:r>
            <a:r>
              <a:rPr lang="en-CH" sz="2000" dirty="0"/>
              <a:t>)</a:t>
            </a:r>
          </a:p>
          <a:p>
            <a:pPr marL="10287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/>
              <a:t>QKD &amp; PQC (Bruno)</a:t>
            </a:r>
          </a:p>
        </p:txBody>
      </p:sp>
    </p:spTree>
    <p:extLst>
      <p:ext uri="{BB962C8B-B14F-4D97-AF65-F5344CB8AC3E}">
        <p14:creationId xmlns:p14="http://schemas.microsoft.com/office/powerpoint/2010/main" val="80624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C747-632D-CB28-48C6-6FFE0116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News from Quantum-Safe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70A2-75CF-69B7-5B2F-4E8928C76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097279"/>
            <a:ext cx="10798175" cy="511571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Breakthrough in Quantum Cloud Computing Ensures its Security and Privacy</a:t>
            </a:r>
            <a:endParaRPr lang="en-CH" sz="2000" b="1" dirty="0"/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800" dirty="0">
                <a:hlinkClick r:id="rId3"/>
              </a:rPr>
              <a:t>https://www.techrepublic.com/article/quantum-cloud-computing-security-privacy/</a:t>
            </a:r>
            <a:endParaRPr lang="en-US" sz="1800" dirty="0"/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2000" i="0" dirty="0">
                <a:solidFill>
                  <a:srgbClr val="000000"/>
                </a:solidFill>
                <a:effectLst/>
                <a:latin typeface="Literata"/>
              </a:rPr>
              <a:t>“Oxford University researchers used an approach dubbed “blind quantum computing” to connect two quantum computing entities in a way that is completely secure.”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Literata"/>
              </a:rPr>
              <a:t>How? They are stating that with “blind quantum computing” the user will remotely control the quantum processor of the server rather than relying on the cloud provider. 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Literata"/>
              </a:rPr>
              <a:t>A client computer would need to be able to detect photons which would be connected to a quantum computing server with a </a:t>
            </a:r>
            <a:r>
              <a:rPr lang="en-US" sz="2000" dirty="0" err="1">
                <a:solidFill>
                  <a:srgbClr val="000000"/>
                </a:solidFill>
                <a:latin typeface="Literata"/>
              </a:rPr>
              <a:t>fibre</a:t>
            </a:r>
            <a:r>
              <a:rPr lang="en-US" sz="2000" dirty="0">
                <a:solidFill>
                  <a:srgbClr val="000000"/>
                </a:solidFill>
                <a:latin typeface="Literata"/>
              </a:rPr>
              <a:t> network and received by the client.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Literata"/>
              </a:rPr>
              <a:t>It is stated that tampering would not impact the security of the data, however, it could corrupt the result and client would not know about it. 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Literata"/>
              </a:rPr>
              <a:t>Research was funded by the UK Quantum Computing and Simulation Hub (collaboration of 17 universities) which is one of four quantum tech hubs in the UK National Quantum Technologies </a:t>
            </a:r>
            <a:r>
              <a:rPr lang="en-US" sz="2000" dirty="0" err="1">
                <a:solidFill>
                  <a:srgbClr val="000000"/>
                </a:solidFill>
                <a:latin typeface="Literata"/>
              </a:rPr>
              <a:t>Programme</a:t>
            </a:r>
            <a:r>
              <a:rPr lang="en-US" sz="2000" dirty="0">
                <a:solidFill>
                  <a:srgbClr val="000000"/>
                </a:solidFill>
                <a:latin typeface="Literata"/>
              </a:rPr>
              <a:t>.</a:t>
            </a:r>
            <a:endParaRPr lang="en-CH" sz="1800" dirty="0"/>
          </a:p>
          <a:p>
            <a:endParaRPr lang="en-CH" sz="20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CCE1AF0-CFDD-12F0-5623-8EE38E710D48}"/>
              </a:ext>
            </a:extLst>
          </p:cNvPr>
          <p:cNvSpPr txBox="1">
            <a:spLocks/>
          </p:cNvSpPr>
          <p:nvPr/>
        </p:nvSpPr>
        <p:spPr>
          <a:xfrm>
            <a:off x="469900" y="918187"/>
            <a:ext cx="11337787" cy="5294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543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C747-632D-CB28-48C6-6FFE0116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70A2-75CF-69B7-5B2F-4E8928C76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874643"/>
            <a:ext cx="11001664" cy="538038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Gill Sans MT" panose="020B0502020104020203" pitchFamily="34" charset="0"/>
              </a:rPr>
              <a:t>Day of Shecurity,  Virtual and San Francisco, CA,  April 25 – 26, 2024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800" dirty="0">
                <a:latin typeface="Gill Sans MT" panose="020B0502020104020203" pitchFamily="34" charset="0"/>
                <a:hlinkClick r:id="rId3"/>
              </a:rPr>
              <a:t>https://events.securediversity.org/dos-april-2024/home</a:t>
            </a:r>
            <a:endParaRPr lang="en-US" sz="1800" dirty="0">
              <a:latin typeface="Gill Sans MT" panose="020B05020201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CH" sz="2000" b="1">
                <a:latin typeface="Gill Sans MT" panose="020B0502020104020203" pitchFamily="34" charset="0"/>
              </a:rPr>
              <a:t>Quantum</a:t>
            </a:r>
            <a:r>
              <a:rPr lang="en-CH" sz="2000" b="1" dirty="0">
                <a:latin typeface="Gill Sans MT" panose="020B0502020104020203" pitchFamily="34" charset="0"/>
              </a:rPr>
              <a:t>.Tech,  Washington DC, </a:t>
            </a:r>
            <a:r>
              <a:rPr lang="en-US" sz="2000" b="1" dirty="0">
                <a:latin typeface="Gill Sans MT" panose="020B0502020104020203" pitchFamily="34" charset="0"/>
              </a:rPr>
              <a:t> </a:t>
            </a:r>
            <a:r>
              <a:rPr lang="en-CH" sz="2000" b="1" dirty="0">
                <a:latin typeface="Gill Sans MT" panose="020B0502020104020203" pitchFamily="34" charset="0"/>
              </a:rPr>
              <a:t>April</a:t>
            </a:r>
            <a:r>
              <a:rPr lang="en-US" sz="2000" b="1" dirty="0">
                <a:latin typeface="Gill Sans MT" panose="020B0502020104020203" pitchFamily="34" charset="0"/>
              </a:rPr>
              <a:t> 25 - 26, 2024</a:t>
            </a:r>
            <a:endParaRPr lang="en-CH" sz="2000" b="1" dirty="0">
              <a:latin typeface="Gill Sans MT" panose="020B0502020104020203" pitchFamily="34" charset="0"/>
            </a:endParaRP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800" dirty="0">
                <a:latin typeface="Gill Sans MT" panose="020B0502020104020203" pitchFamily="34" charset="0"/>
                <a:hlinkClick r:id="rId4"/>
              </a:rPr>
              <a:t>https://www.alphaevents.com/events-quantumtechus</a:t>
            </a:r>
            <a:endParaRPr lang="en-CH" sz="1800" dirty="0">
              <a:latin typeface="Gill Sans MT" panose="020B05020201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Gill Sans MT" panose="020B0502020104020203" pitchFamily="34" charset="0"/>
              </a:rPr>
              <a:t>RSA Conference, San Francisco, CA, May 6-9, 2024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CH" sz="1800" dirty="0">
                <a:latin typeface="Gill Sans MT" panose="020B0502020104020203" pitchFamily="34" charset="0"/>
                <a:hlinkClick r:id="rId5"/>
              </a:rPr>
              <a:t>https://www.rsaconference.com/usa</a:t>
            </a:r>
            <a:endParaRPr lang="en-US" sz="2000" b="1" dirty="0">
              <a:latin typeface="Gill Sans MT" panose="020B05020201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Gill Sans MT" panose="020B0502020104020203" pitchFamily="34" charset="0"/>
              </a:rPr>
              <a:t>10th ETSI/IQC Quantum Safe Cryptography Conference</a:t>
            </a:r>
            <a:r>
              <a:rPr lang="en-CH" sz="2000" b="1" dirty="0">
                <a:latin typeface="Gill Sans MT" panose="020B0502020104020203" pitchFamily="34" charset="0"/>
              </a:rPr>
              <a:t>, Singapore, May</a:t>
            </a:r>
            <a:r>
              <a:rPr lang="en-US" sz="2000" b="1" dirty="0">
                <a:latin typeface="Gill Sans MT" panose="020B0502020104020203" pitchFamily="34" charset="0"/>
              </a:rPr>
              <a:t> 14 – 16, 2024</a:t>
            </a:r>
            <a:endParaRPr lang="en-CH" sz="2000" b="1" dirty="0">
              <a:latin typeface="Gill Sans MT" panose="020B0502020104020203" pitchFamily="34" charset="0"/>
            </a:endParaRP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800" dirty="0">
                <a:latin typeface="Gill Sans MT" panose="020B0502020104020203" pitchFamily="34" charset="0"/>
                <a:hlinkClick r:id="rId6"/>
              </a:rPr>
              <a:t>https://www.etsi.org/events/2284-10th-etsi-iqc-quantum-safe-cryptography-event</a:t>
            </a:r>
            <a:endParaRPr lang="en-US" sz="2000" b="1" dirty="0">
              <a:latin typeface="Gill Sans MT" panose="020B05020201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Gill Sans MT" panose="020B0502020104020203" pitchFamily="34" charset="0"/>
              </a:rPr>
              <a:t>IEEE Quantum Week 2024</a:t>
            </a:r>
            <a:r>
              <a:rPr lang="en-CH" sz="2000" b="1" dirty="0">
                <a:latin typeface="Gill Sans MT" panose="020B0502020104020203" pitchFamily="34" charset="0"/>
              </a:rPr>
              <a:t> in Montréal, Sept 15-20</a:t>
            </a:r>
            <a:r>
              <a:rPr lang="en-US" sz="2000" b="1" dirty="0">
                <a:latin typeface="Gill Sans MT" panose="020B0502020104020203" pitchFamily="34" charset="0"/>
              </a:rPr>
              <a:t>, 2024</a:t>
            </a:r>
            <a:endParaRPr lang="en-CH" sz="2000" b="1" dirty="0">
              <a:latin typeface="Gill Sans MT" panose="020B0502020104020203" pitchFamily="34" charset="0"/>
            </a:endParaRP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800" dirty="0">
                <a:latin typeface="Gill Sans MT" panose="020B0502020104020203" pitchFamily="34" charset="0"/>
                <a:hlinkClick r:id="rId7"/>
              </a:rPr>
              <a:t>https://qce.quantum.ieee.org/2024/</a:t>
            </a:r>
            <a:endParaRPr lang="en-CH" sz="1800" dirty="0">
              <a:latin typeface="Gill Sans MT" panose="020B0502020104020203" pitchFamily="34" charset="0"/>
            </a:endParaRPr>
          </a:p>
          <a:p>
            <a:endParaRPr lang="en-CH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9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C747-632D-CB28-48C6-6FFE0116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AOB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70A2-75CF-69B7-5B2F-4E8928C76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704850" lvl="1" indent="-342900">
              <a:buSzPct val="100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CH" sz="2000" dirty="0">
                <a:latin typeface="Gill Sans MT" panose="020B0502020104020203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Next</a:t>
            </a:r>
            <a:r>
              <a:rPr lang="en-US" sz="2000" dirty="0">
                <a:latin typeface="Gill Sans MT" panose="020B0502020104020203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Call</a:t>
            </a:r>
            <a:r>
              <a:rPr lang="en-CH" sz="2000" dirty="0">
                <a:latin typeface="Gill Sans MT" panose="020B0502020104020203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 </a:t>
            </a:r>
            <a:r>
              <a:rPr lang="en-US" sz="2000" dirty="0">
                <a:latin typeface="Gill Sans MT" panose="020B0502020104020203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May 7, 2024</a:t>
            </a:r>
            <a:endParaRPr lang="en-CH" sz="2000" dirty="0">
              <a:latin typeface="Gill Sans MT" panose="020B0502020104020203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61950" lvl="1" indent="0">
              <a:buSzPct val="100000"/>
              <a:buNone/>
              <a:tabLst>
                <a:tab pos="914400" algn="l"/>
              </a:tabLst>
            </a:pPr>
            <a:endParaRPr lang="en-US" sz="2000" dirty="0">
              <a:effectLst/>
              <a:latin typeface="Gill Sans MT" panose="020B0502020104020203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2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354C-8CDF-2F41-A6FA-1E6AF849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38" y="365127"/>
            <a:ext cx="3848390" cy="880199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8D74C-758B-4749-9A1C-ADA14409CF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400" b="0" i="0" dirty="0">
                <a:solidFill>
                  <a:srgbClr val="525868"/>
                </a:solidFill>
                <a:effectLst/>
                <a:latin typeface="+mn-lt"/>
              </a:rPr>
              <a:t>The goal of the Quantum-Safe Security (QSS) working group is to support the quantum‐safe cryptography community in development and deployment of a framework to protect data whether in movement or at rest.</a:t>
            </a:r>
          </a:p>
          <a:p>
            <a:r>
              <a:rPr lang="en-US" sz="1400" dirty="0">
                <a:solidFill>
                  <a:srgbClr val="525868"/>
                </a:solidFill>
                <a:latin typeface="+mn-lt"/>
              </a:rPr>
              <a:t>Visit our webpage: </a:t>
            </a:r>
          </a:p>
          <a:p>
            <a:r>
              <a:rPr lang="en-US" sz="1400" dirty="0">
                <a:latin typeface="+mn-lt"/>
                <a:hlinkClick r:id="rId3"/>
              </a:rPr>
              <a:t>https://cloudsecurityalliance.org/research/working-groups/quantum-safe-security/</a:t>
            </a:r>
            <a:r>
              <a:rPr lang="en-US" sz="1400" dirty="0">
                <a:solidFill>
                  <a:srgbClr val="525868"/>
                </a:solidFill>
                <a:latin typeface="+mn-lt"/>
              </a:rPr>
              <a:t> </a:t>
            </a:r>
          </a:p>
          <a:p>
            <a:endParaRPr lang="en-US" sz="1400" dirty="0">
              <a:solidFill>
                <a:srgbClr val="525868"/>
              </a:solidFill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58051-461D-E648-88DA-BBC02D02FBB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73713" y="921008"/>
            <a:ext cx="5611715" cy="332606"/>
          </a:xfrm>
        </p:spPr>
        <p:txBody>
          <a:bodyPr>
            <a:noAutofit/>
          </a:bodyPr>
          <a:lstStyle/>
          <a:p>
            <a:r>
              <a:rPr lang="en-US" sz="2000" dirty="0"/>
              <a:t>Mehak Kalsi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830A8A-30F0-D545-AF37-AFC085ABC17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982124" y="4034118"/>
            <a:ext cx="5611715" cy="341135"/>
          </a:xfrm>
        </p:spPr>
        <p:txBody>
          <a:bodyPr/>
          <a:lstStyle/>
          <a:p>
            <a:r>
              <a:rPr lang="en-US" dirty="0">
                <a:hlinkClick r:id="rId4"/>
              </a:rPr>
              <a:t>Bruno.Huttner@idquantique.com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CED23D-979B-4E4B-8E92-71BAC5F65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982125" y="4508127"/>
            <a:ext cx="5611715" cy="341135"/>
          </a:xfrm>
        </p:spPr>
        <p:txBody>
          <a:bodyPr>
            <a:normAutofit/>
          </a:bodyPr>
          <a:lstStyle/>
          <a:p>
            <a:r>
              <a:rPr lang="en-US" dirty="0">
                <a:hlinkClick r:id="rId5"/>
              </a:rPr>
              <a:t>https://www.linkedin.com/in/bruno-huttner</a:t>
            </a:r>
            <a:r>
              <a:rPr lang="en-US" dirty="0"/>
              <a:t> </a:t>
            </a:r>
          </a:p>
        </p:txBody>
      </p:sp>
      <p:pic>
        <p:nvPicPr>
          <p:cNvPr id="1026" name="Picture 2" descr="Free download I Want You Uncle Sam Clipart for your ...">
            <a:extLst>
              <a:ext uri="{FF2B5EF4-FFF2-40B4-BE49-F238E27FC236}">
                <a16:creationId xmlns:a16="http://schemas.microsoft.com/office/drawing/2014/main" id="{8EA60FD9-4603-49A4-90FF-2088863CF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934" y="4204685"/>
            <a:ext cx="1182084" cy="150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2F747FC-B2AE-464C-8FCD-029C3BA05C50}"/>
              </a:ext>
            </a:extLst>
          </p:cNvPr>
          <p:cNvSpPr txBox="1"/>
          <p:nvPr/>
        </p:nvSpPr>
        <p:spPr>
          <a:xfrm>
            <a:off x="1746018" y="4375253"/>
            <a:ext cx="3283181" cy="995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25868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Contact us: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25868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Bruno Huttner and Mehak Kalsi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25868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, co-Chairs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25868"/>
              </a:solidFill>
              <a:effectLst/>
              <a:uLnTx/>
              <a:uFillTx/>
              <a:latin typeface="Calibri" panose="020F05020202040302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25868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Hillary Baron,  CSA Program Manager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Placeholder 13" descr="Logo&#10;&#10;Description automatically generated">
            <a:extLst>
              <a:ext uri="{FF2B5EF4-FFF2-40B4-BE49-F238E27FC236}">
                <a16:creationId xmlns:a16="http://schemas.microsoft.com/office/drawing/2014/main" id="{BE1B00E2-25B7-4D8D-9E86-6AD64C026363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98" r="-984"/>
          <a:stretch/>
        </p:blipFill>
        <p:spPr>
          <a:xfrm>
            <a:off x="5643011" y="1674711"/>
            <a:ext cx="2130613" cy="121000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6332B1-5265-B4E8-8EF4-2F42135FEA7A}"/>
              </a:ext>
            </a:extLst>
          </p:cNvPr>
          <p:cNvSpPr txBox="1"/>
          <p:nvPr/>
        </p:nvSpPr>
        <p:spPr>
          <a:xfrm>
            <a:off x="5391676" y="3228725"/>
            <a:ext cx="611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The document will be available on Circle after the call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243D45A-3453-EB07-B8A2-E181A9D74B51}"/>
              </a:ext>
            </a:extLst>
          </p:cNvPr>
          <p:cNvSpPr txBox="1">
            <a:spLocks/>
          </p:cNvSpPr>
          <p:nvPr/>
        </p:nvSpPr>
        <p:spPr>
          <a:xfrm>
            <a:off x="5643011" y="930283"/>
            <a:ext cx="5611715" cy="3326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Bruno Huttner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C281909B-B816-2478-E058-59A6AB826312}"/>
              </a:ext>
            </a:extLst>
          </p:cNvPr>
          <p:cNvSpPr txBox="1">
            <a:spLocks/>
          </p:cNvSpPr>
          <p:nvPr/>
        </p:nvSpPr>
        <p:spPr>
          <a:xfrm>
            <a:off x="8373713" y="4077798"/>
            <a:ext cx="2875753" cy="3411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8"/>
              </a:rPr>
              <a:t>mkalsi005@gmail.com</a:t>
            </a:r>
            <a:endParaRPr lang="en-US" dirty="0"/>
          </a:p>
          <a:p>
            <a:endParaRPr lang="en-GB" dirty="0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DACD9965-2A94-4A64-68F1-DDF29EA4AEE0}"/>
              </a:ext>
            </a:extLst>
          </p:cNvPr>
          <p:cNvSpPr txBox="1">
            <a:spLocks/>
          </p:cNvSpPr>
          <p:nvPr/>
        </p:nvSpPr>
        <p:spPr>
          <a:xfrm>
            <a:off x="8373713" y="4472471"/>
            <a:ext cx="3999250" cy="373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9"/>
              </a:rPr>
              <a:t>https://www.linkedin.com/in/mehakkalsicisspcisa/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002851"/>
      </p:ext>
    </p:extLst>
  </p:cSld>
  <p:clrMapOvr>
    <a:masterClrMapping/>
  </p:clrMapOvr>
</p:sld>
</file>

<file path=ppt/theme/theme1.xml><?xml version="1.0" encoding="utf-8"?>
<a:theme xmlns:a="http://schemas.openxmlformats.org/drawingml/2006/main" name="Main Slides">
  <a:themeElements>
    <a:clrScheme name="CSA">
      <a:dk1>
        <a:srgbClr val="000000"/>
      </a:dk1>
      <a:lt1>
        <a:srgbClr val="FFFFFF"/>
      </a:lt1>
      <a:dk2>
        <a:srgbClr val="00549F"/>
      </a:dk2>
      <a:lt2>
        <a:srgbClr val="E7E6E6"/>
      </a:lt2>
      <a:accent1>
        <a:srgbClr val="00549F"/>
      </a:accent1>
      <a:accent2>
        <a:srgbClr val="3399FF"/>
      </a:accent2>
      <a:accent3>
        <a:srgbClr val="F98526"/>
      </a:accent3>
      <a:accent4>
        <a:srgbClr val="FFAE0B"/>
      </a:accent4>
      <a:accent5>
        <a:srgbClr val="162B51"/>
      </a:accent5>
      <a:accent6>
        <a:srgbClr val="2C9B9F"/>
      </a:accent6>
      <a:hlink>
        <a:srgbClr val="00549F"/>
      </a:hlink>
      <a:folHlink>
        <a:srgbClr val="9568D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787</Words>
  <Application>Microsoft Office PowerPoint</Application>
  <PresentationFormat>Widescreen</PresentationFormat>
  <Paragraphs>82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Gill Sans MT</vt:lpstr>
      <vt:lpstr>Literata</vt:lpstr>
      <vt:lpstr>Red Hat Text</vt:lpstr>
      <vt:lpstr>Tahoma</vt:lpstr>
      <vt:lpstr>Wingdings</vt:lpstr>
      <vt:lpstr>Main Slides</vt:lpstr>
      <vt:lpstr>Quantum-Safe Security Working Group</vt:lpstr>
      <vt:lpstr>Agenda:</vt:lpstr>
      <vt:lpstr>Updates on current activities (1)</vt:lpstr>
      <vt:lpstr>Updates on current documents</vt:lpstr>
      <vt:lpstr>News from Quantum-Safe</vt:lpstr>
      <vt:lpstr>Events</vt:lpstr>
      <vt:lpstr>AOB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 Williams</dc:creator>
  <cp:lastModifiedBy>Mehak Kalsi</cp:lastModifiedBy>
  <cp:revision>226</cp:revision>
  <cp:lastPrinted>2020-06-09T22:46:45Z</cp:lastPrinted>
  <dcterms:created xsi:type="dcterms:W3CDTF">2020-05-26T16:15:03Z</dcterms:created>
  <dcterms:modified xsi:type="dcterms:W3CDTF">2024-04-21T01:32:48Z</dcterms:modified>
</cp:coreProperties>
</file>