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0" r:id="rId4"/>
    <p:sldMasterId id="2147483721" r:id="rId5"/>
    <p:sldMasterId id="214748372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SourceSansPro-bold.fntdata"/><Relationship Id="rId16" Type="http://schemas.openxmlformats.org/officeDocument/2006/relationships/font" Target="fonts/SourceSansPro-regular.fntdata"/><Relationship Id="rId19" Type="http://schemas.openxmlformats.org/officeDocument/2006/relationships/font" Target="fonts/SourceSansPro-boldItalic.fntdata"/><Relationship Id="rId18" Type="http://schemas.openxmlformats.org/officeDocument/2006/relationships/font" Target="fonts/SourceSansPr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9a4eb095d7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2" name="Google Shape;1282;g9a4eb095d7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0fb9850e0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0" name="Google Shape;1290;g10fb9850e0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1ee12d669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7" name="Google Shape;1297;g11ee12d669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79708b6a7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g79708b6a7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ptop Slide 1">
  <p:cSld name="5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4" name="Google Shape;54;p13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55" name="Google Shape;55;p1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0" name="Google Shape;60;p13"/>
            <p:cNvCxnSpPr>
              <a:stCxn id="59" idx="5"/>
              <a:endCxn id="5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13"/>
            <p:cNvCxnSpPr>
              <a:stCxn id="55" idx="3"/>
              <a:endCxn id="5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13"/>
            <p:cNvCxnSpPr>
              <a:stCxn id="59" idx="6"/>
              <a:endCxn id="5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13"/>
            <p:cNvCxnSpPr>
              <a:stCxn id="5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13"/>
            <p:cNvCxnSpPr>
              <a:stCxn id="5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13"/>
            <p:cNvCxnSpPr>
              <a:stCxn id="55" idx="1"/>
              <a:endCxn id="5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13"/>
            <p:cNvCxnSpPr>
              <a:stCxn id="55" idx="5"/>
              <a:endCxn id="5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" name="Google Shape;67;p13"/>
            <p:cNvCxnSpPr>
              <a:endCxn id="5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13"/>
            <p:cNvCxnSpPr>
              <a:endCxn id="5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13"/>
            <p:cNvCxnSpPr>
              <a:stCxn id="5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13"/>
            <p:cNvCxnSpPr>
              <a:endCxn id="5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13"/>
            <p:cNvCxnSpPr>
              <a:stCxn id="56" idx="6"/>
              <a:endCxn id="5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" name="Google Shape;73;p13"/>
            <p:cNvCxnSpPr>
              <a:stCxn id="58" idx="6"/>
              <a:endCxn id="5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4" name="Google Shape;74;p1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5" name="Google Shape;75;p13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ptop Slide 1">
  <p:cSld name="2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727042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4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4" name="Google Shape;84;p14"/>
          <p:cNvGrpSpPr/>
          <p:nvPr/>
        </p:nvGrpSpPr>
        <p:grpSpPr>
          <a:xfrm>
            <a:off x="-91397" y="2522708"/>
            <a:ext cx="4009491" cy="2980999"/>
            <a:chOff x="-121863" y="2958441"/>
            <a:chExt cx="5345988" cy="3974665"/>
          </a:xfrm>
        </p:grpSpPr>
        <p:sp>
          <p:nvSpPr>
            <p:cNvPr id="85" name="Google Shape;85;p14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0" name="Google Shape;90;p14"/>
            <p:cNvCxnSpPr>
              <a:stCxn id="89" idx="5"/>
              <a:endCxn id="8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14"/>
            <p:cNvCxnSpPr>
              <a:stCxn id="85" idx="3"/>
              <a:endCxn id="8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14"/>
            <p:cNvCxnSpPr>
              <a:stCxn id="89" idx="6"/>
              <a:endCxn id="8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14"/>
            <p:cNvCxnSpPr>
              <a:stCxn id="8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14"/>
            <p:cNvCxnSpPr>
              <a:stCxn id="8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14"/>
            <p:cNvCxnSpPr>
              <a:stCxn id="85" idx="1"/>
              <a:endCxn id="8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14"/>
            <p:cNvCxnSpPr>
              <a:stCxn id="85" idx="5"/>
              <a:endCxn id="8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14"/>
            <p:cNvCxnSpPr>
              <a:endCxn id="8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14"/>
            <p:cNvCxnSpPr>
              <a:endCxn id="8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" name="Google Shape;99;p14"/>
            <p:cNvCxnSpPr>
              <a:stCxn id="8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" name="Google Shape;100;p14"/>
            <p:cNvCxnSpPr>
              <a:endCxn id="88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4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14"/>
            <p:cNvCxnSpPr>
              <a:stCxn id="86" idx="6"/>
              <a:endCxn id="8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" name="Google Shape;103;p14"/>
            <p:cNvCxnSpPr>
              <a:stCxn id="88" idx="6"/>
              <a:endCxn id="8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4" name="Google Shape;104;p14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5" name="Google Shape;105;p14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7391329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954709" y="4741251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7536942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0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Laptop Slide 1">
  <p:cSld name="8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5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4" name="Google Shape;114;p15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115" name="Google Shape;115;p1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20" name="Google Shape;120;p15"/>
            <p:cNvCxnSpPr>
              <a:stCxn id="119" idx="5"/>
              <a:endCxn id="11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" name="Google Shape;121;p15"/>
            <p:cNvCxnSpPr>
              <a:stCxn id="115" idx="3"/>
              <a:endCxn id="11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15"/>
            <p:cNvCxnSpPr>
              <a:stCxn id="119" idx="6"/>
              <a:endCxn id="11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15"/>
            <p:cNvCxnSpPr>
              <a:stCxn id="11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15"/>
            <p:cNvCxnSpPr>
              <a:stCxn id="11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15"/>
            <p:cNvCxnSpPr>
              <a:stCxn id="115" idx="1"/>
              <a:endCxn id="11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15"/>
            <p:cNvCxnSpPr>
              <a:stCxn id="115" idx="5"/>
              <a:endCxn id="11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15"/>
            <p:cNvCxnSpPr>
              <a:endCxn id="11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5"/>
            <p:cNvCxnSpPr>
              <a:endCxn id="11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5"/>
            <p:cNvCxnSpPr>
              <a:stCxn id="11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15"/>
            <p:cNvCxnSpPr>
              <a:endCxn id="11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1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5"/>
            <p:cNvCxnSpPr>
              <a:stCxn id="116" idx="6"/>
              <a:endCxn id="11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15"/>
            <p:cNvCxnSpPr>
              <a:stCxn id="118" idx="6"/>
              <a:endCxn id="11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4" name="Google Shape;134;p1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35" name="Google Shape;135;p15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Laptop Slide 1">
  <p:cSld name="6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16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4" name="Google Shape;144;p16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145" name="Google Shape;145;p1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50" name="Google Shape;150;p16"/>
            <p:cNvCxnSpPr>
              <a:stCxn id="149" idx="5"/>
              <a:endCxn id="14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16"/>
            <p:cNvCxnSpPr>
              <a:stCxn id="145" idx="3"/>
              <a:endCxn id="14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16"/>
            <p:cNvCxnSpPr>
              <a:stCxn id="149" idx="6"/>
              <a:endCxn id="14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16"/>
            <p:cNvCxnSpPr>
              <a:stCxn id="14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4" name="Google Shape;154;p16"/>
            <p:cNvCxnSpPr>
              <a:stCxn id="14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p16"/>
            <p:cNvCxnSpPr>
              <a:stCxn id="145" idx="1"/>
              <a:endCxn id="14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16"/>
            <p:cNvCxnSpPr>
              <a:stCxn id="145" idx="5"/>
              <a:endCxn id="14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7" name="Google Shape;157;p16"/>
            <p:cNvCxnSpPr>
              <a:endCxn id="14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" name="Google Shape;158;p16"/>
            <p:cNvCxnSpPr>
              <a:endCxn id="14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" name="Google Shape;159;p16"/>
            <p:cNvCxnSpPr>
              <a:stCxn id="14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16"/>
            <p:cNvCxnSpPr>
              <a:endCxn id="14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1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" name="Google Shape;162;p16"/>
            <p:cNvCxnSpPr>
              <a:stCxn id="146" idx="6"/>
              <a:endCxn id="14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3" name="Google Shape;163;p16"/>
            <p:cNvCxnSpPr>
              <a:stCxn id="148" idx="6"/>
              <a:endCxn id="14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4" name="Google Shape;164;p1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65" name="Google Shape;165;p16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9" name="Google Shape;179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18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6" name="Google Shape;206;p22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23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22" name="Google Shape;222;p2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23" name="Google Shape;223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25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2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0" name="Google Shape;230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ptop Slide 1">
  <p:cSld name="5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29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9" name="Google Shape;249;p29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250" name="Google Shape;250;p29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5" name="Google Shape;255;p29"/>
            <p:cNvCxnSpPr>
              <a:stCxn id="254" idx="5"/>
              <a:endCxn id="251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6" name="Google Shape;256;p29"/>
            <p:cNvCxnSpPr>
              <a:stCxn id="250" idx="3"/>
              <a:endCxn id="254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7" name="Google Shape;257;p29"/>
            <p:cNvCxnSpPr>
              <a:stCxn id="254" idx="6"/>
              <a:endCxn id="252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" name="Google Shape;258;p29"/>
            <p:cNvCxnSpPr>
              <a:stCxn id="251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" name="Google Shape;259;p29"/>
            <p:cNvCxnSpPr>
              <a:stCxn id="254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" name="Google Shape;260;p29"/>
            <p:cNvCxnSpPr>
              <a:stCxn id="250" idx="1"/>
              <a:endCxn id="253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1" name="Google Shape;261;p29"/>
            <p:cNvCxnSpPr>
              <a:stCxn id="250" idx="5"/>
              <a:endCxn id="251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" name="Google Shape;262;p29"/>
            <p:cNvCxnSpPr>
              <a:endCxn id="253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29"/>
            <p:cNvCxnSpPr>
              <a:endCxn id="252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29"/>
            <p:cNvCxnSpPr>
              <a:stCxn id="252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29"/>
            <p:cNvCxnSpPr>
              <a:endCxn id="253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29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29"/>
            <p:cNvCxnSpPr>
              <a:stCxn id="251" idx="6"/>
              <a:endCxn id="253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29"/>
            <p:cNvCxnSpPr>
              <a:stCxn id="253" idx="6"/>
              <a:endCxn id="252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9" name="Google Shape;269;p29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70" name="Google Shape;270;p29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ptop Slide 1">
  <p:cSld name="2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type="title"/>
          </p:nvPr>
        </p:nvSpPr>
        <p:spPr>
          <a:xfrm>
            <a:off x="727042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30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9" name="Google Shape;279;p30"/>
          <p:cNvGrpSpPr/>
          <p:nvPr/>
        </p:nvGrpSpPr>
        <p:grpSpPr>
          <a:xfrm>
            <a:off x="-91397" y="2522708"/>
            <a:ext cx="4009491" cy="2980999"/>
            <a:chOff x="-121863" y="2958441"/>
            <a:chExt cx="5345988" cy="3974665"/>
          </a:xfrm>
        </p:grpSpPr>
        <p:sp>
          <p:nvSpPr>
            <p:cNvPr id="280" name="Google Shape;280;p30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85" name="Google Shape;285;p30"/>
            <p:cNvCxnSpPr>
              <a:stCxn id="284" idx="5"/>
              <a:endCxn id="281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6" name="Google Shape;286;p30"/>
            <p:cNvCxnSpPr>
              <a:stCxn id="280" idx="3"/>
              <a:endCxn id="284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" name="Google Shape;287;p30"/>
            <p:cNvCxnSpPr>
              <a:stCxn id="284" idx="6"/>
              <a:endCxn id="282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30"/>
            <p:cNvCxnSpPr>
              <a:stCxn id="281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9" name="Google Shape;289;p30"/>
            <p:cNvCxnSpPr>
              <a:stCxn id="284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0" name="Google Shape;290;p30"/>
            <p:cNvCxnSpPr>
              <a:stCxn id="280" idx="1"/>
              <a:endCxn id="283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1" name="Google Shape;291;p30"/>
            <p:cNvCxnSpPr>
              <a:stCxn id="280" idx="5"/>
              <a:endCxn id="281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2" name="Google Shape;292;p30"/>
            <p:cNvCxnSpPr>
              <a:endCxn id="283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3" name="Google Shape;293;p30"/>
            <p:cNvCxnSpPr>
              <a:endCxn id="282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4" name="Google Shape;294;p30"/>
            <p:cNvCxnSpPr>
              <a:stCxn id="282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5" name="Google Shape;295;p30"/>
            <p:cNvCxnSpPr>
              <a:endCxn id="283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6" name="Google Shape;296;p30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30"/>
            <p:cNvCxnSpPr>
              <a:stCxn id="281" idx="6"/>
              <a:endCxn id="283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8" name="Google Shape;298;p30"/>
            <p:cNvCxnSpPr>
              <a:stCxn id="283" idx="6"/>
              <a:endCxn id="282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9" name="Google Shape;299;p30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00" name="Google Shape;300;p30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7391329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7954709" y="4741251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7536942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0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New Chapter 2" showMasterSp="0">
  <p:cSld name="2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/>
          <p:nvPr/>
        </p:nvSpPr>
        <p:spPr>
          <a:xfrm>
            <a:off x="2010184" y="1479265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314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706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1" name="Google Shape;311;p32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312" name="Google Shape;312;p3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17" name="Google Shape;317;p32"/>
            <p:cNvCxnSpPr>
              <a:stCxn id="316" idx="5"/>
              <a:endCxn id="31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8" name="Google Shape;318;p32"/>
            <p:cNvCxnSpPr>
              <a:stCxn id="312" idx="3"/>
              <a:endCxn id="31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9" name="Google Shape;319;p32"/>
            <p:cNvCxnSpPr>
              <a:stCxn id="316" idx="6"/>
              <a:endCxn id="31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0" name="Google Shape;320;p32"/>
            <p:cNvCxnSpPr>
              <a:stCxn id="31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1" name="Google Shape;321;p32"/>
            <p:cNvCxnSpPr>
              <a:stCxn id="31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2" name="Google Shape;322;p32"/>
            <p:cNvCxnSpPr>
              <a:stCxn id="312" idx="1"/>
              <a:endCxn id="31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3" name="Google Shape;323;p32"/>
            <p:cNvCxnSpPr>
              <a:stCxn id="312" idx="5"/>
              <a:endCxn id="31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4" name="Google Shape;324;p32"/>
            <p:cNvCxnSpPr>
              <a:endCxn id="31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5" name="Google Shape;325;p32"/>
            <p:cNvCxnSpPr>
              <a:endCxn id="31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6" name="Google Shape;326;p32"/>
            <p:cNvCxnSpPr>
              <a:stCxn id="31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7" name="Google Shape;327;p32"/>
            <p:cNvCxnSpPr>
              <a:endCxn id="31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8" name="Google Shape;328;p3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9" name="Google Shape;329;p32"/>
            <p:cNvCxnSpPr>
              <a:stCxn id="313" idx="6"/>
              <a:endCxn id="31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30" name="Google Shape;330;p32"/>
            <p:cNvCxnSpPr>
              <a:stCxn id="315" idx="6"/>
              <a:endCxn id="31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1" name="Google Shape;331;p3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32" name="Google Shape;332;p32"/>
          <p:cNvSpPr/>
          <p:nvPr/>
        </p:nvSpPr>
        <p:spPr>
          <a:xfrm>
            <a:off x="8639014" y="3123652"/>
            <a:ext cx="1406400" cy="1057500"/>
          </a:xfrm>
          <a:prstGeom prst="parallelogram">
            <a:avLst>
              <a:gd fmla="val 39583" name="adj"/>
            </a:avLst>
          </a:prstGeom>
          <a:solidFill>
            <a:srgbClr val="C5C2C2">
              <a:alpha val="2314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ptop Slide 1">
  <p:cSld name="2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727042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33"/>
          <p:cNvSpPr txBox="1"/>
          <p:nvPr>
            <p:ph idx="1" type="body"/>
          </p:nvPr>
        </p:nvSpPr>
        <p:spPr>
          <a:xfrm>
            <a:off x="727046" y="122914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33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37" name="Google Shape;337;p33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338" name="Google Shape;338;p3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3" name="Google Shape;343;p33"/>
            <p:cNvCxnSpPr>
              <a:stCxn id="342" idx="5"/>
              <a:endCxn id="339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4" name="Google Shape;344;p33"/>
            <p:cNvCxnSpPr>
              <a:stCxn id="338" idx="3"/>
              <a:endCxn id="342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5" name="Google Shape;345;p33"/>
            <p:cNvCxnSpPr>
              <a:stCxn id="342" idx="6"/>
              <a:endCxn id="340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6" name="Google Shape;346;p33"/>
            <p:cNvCxnSpPr>
              <a:stCxn id="339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7" name="Google Shape;347;p33"/>
            <p:cNvCxnSpPr>
              <a:stCxn id="342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8" name="Google Shape;348;p33"/>
            <p:cNvCxnSpPr>
              <a:stCxn id="338" idx="1"/>
              <a:endCxn id="341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9" name="Google Shape;349;p33"/>
            <p:cNvCxnSpPr>
              <a:stCxn id="338" idx="5"/>
              <a:endCxn id="339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0" name="Google Shape;350;p33"/>
            <p:cNvCxnSpPr>
              <a:endCxn id="341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1" name="Google Shape;351;p33"/>
            <p:cNvCxnSpPr>
              <a:endCxn id="340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2" name="Google Shape;352;p33"/>
            <p:cNvCxnSpPr>
              <a:stCxn id="340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3" name="Google Shape;353;p33"/>
            <p:cNvCxnSpPr>
              <a:endCxn id="341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4" name="Google Shape;354;p3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5" name="Google Shape;355;p33"/>
            <p:cNvCxnSpPr>
              <a:stCxn id="339" idx="6"/>
              <a:endCxn id="341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6" name="Google Shape;356;p33"/>
            <p:cNvCxnSpPr>
              <a:stCxn id="341" idx="6"/>
              <a:endCxn id="340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57" name="Google Shape;357;p3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58" name="Google Shape;358;p33"/>
          <p:cNvSpPr/>
          <p:nvPr/>
        </p:nvSpPr>
        <p:spPr>
          <a:xfrm>
            <a:off x="7941040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7391329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7954713" y="4741255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p33"/>
          <p:cNvSpPr/>
          <p:nvPr/>
        </p:nvSpPr>
        <p:spPr>
          <a:xfrm>
            <a:off x="7536942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627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33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URL" type="title">
  <p:cSld name="TITL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New Chapter 2" showMasterSp="0">
  <p:cSld name="7_New Chapter 2"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>
            <p:ph idx="2" type="pic"/>
          </p:nvPr>
        </p:nvSpPr>
        <p:spPr>
          <a:xfrm>
            <a:off x="2" y="0"/>
            <a:ext cx="5034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type="title"/>
          </p:nvPr>
        </p:nvSpPr>
        <p:spPr>
          <a:xfrm>
            <a:off x="5705422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1" type="body"/>
          </p:nvPr>
        </p:nvSpPr>
        <p:spPr>
          <a:xfrm>
            <a:off x="6124985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71" name="Google Shape;371;p36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372" name="Google Shape;372;p3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77" name="Google Shape;377;p36"/>
            <p:cNvCxnSpPr>
              <a:stCxn id="376" idx="5"/>
              <a:endCxn id="37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8" name="Google Shape;378;p36"/>
            <p:cNvCxnSpPr>
              <a:stCxn id="372" idx="3"/>
              <a:endCxn id="37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9" name="Google Shape;379;p36"/>
            <p:cNvCxnSpPr>
              <a:stCxn id="376" idx="6"/>
              <a:endCxn id="37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0" name="Google Shape;380;p36"/>
            <p:cNvCxnSpPr>
              <a:stCxn id="37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1" name="Google Shape;381;p36"/>
            <p:cNvCxnSpPr>
              <a:stCxn id="37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2" name="Google Shape;382;p36"/>
            <p:cNvCxnSpPr>
              <a:stCxn id="372" idx="1"/>
              <a:endCxn id="37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3" name="Google Shape;383;p36"/>
            <p:cNvCxnSpPr>
              <a:stCxn id="372" idx="5"/>
              <a:endCxn id="37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4" name="Google Shape;384;p36"/>
            <p:cNvCxnSpPr>
              <a:endCxn id="37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5" name="Google Shape;385;p36"/>
            <p:cNvCxnSpPr>
              <a:endCxn id="37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6" name="Google Shape;386;p36"/>
            <p:cNvCxnSpPr>
              <a:stCxn id="37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7" name="Google Shape;387;p36"/>
            <p:cNvCxnSpPr>
              <a:endCxn id="37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8" name="Google Shape;388;p3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9" name="Google Shape;389;p36"/>
            <p:cNvCxnSpPr>
              <a:stCxn id="373" idx="6"/>
              <a:endCxn id="37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0" name="Google Shape;390;p36"/>
            <p:cNvCxnSpPr>
              <a:stCxn id="375" idx="6"/>
              <a:endCxn id="37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91" name="Google Shape;391;p3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92" name="Google Shape;392;p3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New Chapter 2">
  <p:cSld name="8_New Chapter 2"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37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7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01" name="Google Shape;401;p37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402" name="Google Shape;402;p37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07" name="Google Shape;407;p37"/>
            <p:cNvCxnSpPr>
              <a:stCxn id="406" idx="5"/>
              <a:endCxn id="40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8" name="Google Shape;408;p37"/>
            <p:cNvCxnSpPr>
              <a:stCxn id="402" idx="3"/>
              <a:endCxn id="40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9" name="Google Shape;409;p37"/>
            <p:cNvCxnSpPr>
              <a:stCxn id="406" idx="6"/>
              <a:endCxn id="40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0" name="Google Shape;410;p37"/>
            <p:cNvCxnSpPr>
              <a:stCxn id="40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1" name="Google Shape;411;p37"/>
            <p:cNvCxnSpPr>
              <a:stCxn id="40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2" name="Google Shape;412;p37"/>
            <p:cNvCxnSpPr>
              <a:stCxn id="402" idx="1"/>
              <a:endCxn id="40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3" name="Google Shape;413;p37"/>
            <p:cNvCxnSpPr>
              <a:stCxn id="402" idx="5"/>
              <a:endCxn id="40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4" name="Google Shape;414;p37"/>
            <p:cNvCxnSpPr>
              <a:endCxn id="40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5" name="Google Shape;415;p37"/>
            <p:cNvCxnSpPr>
              <a:endCxn id="40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6" name="Google Shape;416;p37"/>
            <p:cNvCxnSpPr>
              <a:stCxn id="40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7" name="Google Shape;417;p37"/>
            <p:cNvCxnSpPr>
              <a:endCxn id="40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8" name="Google Shape;418;p37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9" name="Google Shape;419;p37"/>
            <p:cNvCxnSpPr>
              <a:stCxn id="403" idx="6"/>
              <a:endCxn id="40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0" name="Google Shape;420;p37"/>
            <p:cNvCxnSpPr>
              <a:stCxn id="405" idx="6"/>
              <a:endCxn id="40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21" name="Google Shape;421;p37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22" name="Google Shape;422;p37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7_L 7">
  <p:cSld name="147_L 7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/>
          <p:nvPr>
            <p:ph idx="2" type="pic"/>
          </p:nvPr>
        </p:nvSpPr>
        <p:spPr>
          <a:xfrm>
            <a:off x="3060700" y="0"/>
            <a:ext cx="6083400" cy="51435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anchorCtr="0" anchor="b" bIns="27430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5_L 7">
  <p:cSld name="145_L 7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"/>
          <p:cNvSpPr/>
          <p:nvPr>
            <p:ph idx="2" type="pic"/>
          </p:nvPr>
        </p:nvSpPr>
        <p:spPr>
          <a:xfrm>
            <a:off x="779647" y="742952"/>
            <a:ext cx="3773100" cy="36576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anchorCtr="0" anchor="b" bIns="27430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4_L 7">
  <p:cSld name="144_L 7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/>
          <p:nvPr>
            <p:ph idx="2" type="pic"/>
          </p:nvPr>
        </p:nvSpPr>
        <p:spPr>
          <a:xfrm>
            <a:off x="2677887" y="353786"/>
            <a:ext cx="6466200" cy="44358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anchorCtr="0" anchor="b" bIns="27430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New Chapter 2">
  <p:cSld name="30_New Chapter 2">
    <p:bg>
      <p:bgPr>
        <a:solidFill>
          <a:srgbClr val="FFFFFF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type="title"/>
          </p:nvPr>
        </p:nvSpPr>
        <p:spPr>
          <a:xfrm>
            <a:off x="628653" y="968155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41"/>
          <p:cNvSpPr txBox="1"/>
          <p:nvPr>
            <p:ph idx="1" type="body"/>
          </p:nvPr>
        </p:nvSpPr>
        <p:spPr>
          <a:xfrm>
            <a:off x="628653" y="1876652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41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36" name="Google Shape;436;p41"/>
          <p:cNvGrpSpPr/>
          <p:nvPr/>
        </p:nvGrpSpPr>
        <p:grpSpPr>
          <a:xfrm>
            <a:off x="-91397" y="2218838"/>
            <a:ext cx="4009491" cy="2980999"/>
            <a:chOff x="-121863" y="2958441"/>
            <a:chExt cx="5345988" cy="3974665"/>
          </a:xfrm>
        </p:grpSpPr>
        <p:sp>
          <p:nvSpPr>
            <p:cNvPr id="437" name="Google Shape;437;p41"/>
            <p:cNvSpPr/>
            <p:nvPr/>
          </p:nvSpPr>
          <p:spPr>
            <a:xfrm>
              <a:off x="225698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-121863" y="5861887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42" name="Google Shape;442;p41"/>
            <p:cNvCxnSpPr>
              <a:stCxn id="441" idx="5"/>
              <a:endCxn id="438" idx="1"/>
            </p:cNvCxnSpPr>
            <p:nvPr/>
          </p:nvCxnSpPr>
          <p:spPr>
            <a:xfrm>
              <a:off x="-53493" y="5930257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3" name="Google Shape;443;p41"/>
            <p:cNvCxnSpPr>
              <a:stCxn id="437" idx="3"/>
              <a:endCxn id="441" idx="7"/>
            </p:cNvCxnSpPr>
            <p:nvPr/>
          </p:nvCxnSpPr>
          <p:spPr>
            <a:xfrm flipH="1">
              <a:off x="-53572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4" name="Google Shape;444;p41"/>
            <p:cNvCxnSpPr>
              <a:stCxn id="441" idx="6"/>
              <a:endCxn id="439" idx="2"/>
            </p:cNvCxnSpPr>
            <p:nvPr/>
          </p:nvCxnSpPr>
          <p:spPr>
            <a:xfrm>
              <a:off x="-41763" y="5901937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5" name="Google Shape;445;p41"/>
            <p:cNvCxnSpPr>
              <a:stCxn id="43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6" name="Google Shape;446;p41"/>
            <p:cNvCxnSpPr>
              <a:stCxn id="441" idx="1"/>
            </p:cNvCxnSpPr>
            <p:nvPr/>
          </p:nvCxnSpPr>
          <p:spPr>
            <a:xfrm flipH="1" rot="10800000">
              <a:off x="-110133" y="3070417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7" name="Google Shape;447;p41"/>
            <p:cNvCxnSpPr>
              <a:stCxn id="437" idx="1"/>
              <a:endCxn id="440" idx="1"/>
            </p:cNvCxnSpPr>
            <p:nvPr/>
          </p:nvCxnSpPr>
          <p:spPr>
            <a:xfrm>
              <a:off x="237428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8" name="Google Shape;448;p41"/>
            <p:cNvCxnSpPr>
              <a:stCxn id="437" idx="5"/>
              <a:endCxn id="438" idx="0"/>
            </p:cNvCxnSpPr>
            <p:nvPr/>
          </p:nvCxnSpPr>
          <p:spPr>
            <a:xfrm>
              <a:off x="294068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9" name="Google Shape;449;p41"/>
            <p:cNvCxnSpPr>
              <a:endCxn id="44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0" name="Google Shape;450;p41"/>
            <p:cNvCxnSpPr>
              <a:endCxn id="43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1" name="Google Shape;451;p41"/>
            <p:cNvCxnSpPr>
              <a:stCxn id="43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2" name="Google Shape;452;p41"/>
            <p:cNvCxnSpPr>
              <a:endCxn id="44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3" name="Google Shape;453;p41"/>
            <p:cNvCxnSpPr/>
            <p:nvPr/>
          </p:nvCxnSpPr>
          <p:spPr>
            <a:xfrm flipH="1">
              <a:off x="294232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4" name="Google Shape;454;p41"/>
            <p:cNvCxnSpPr>
              <a:stCxn id="438" idx="6"/>
              <a:endCxn id="44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5" name="Google Shape;455;p41"/>
            <p:cNvCxnSpPr>
              <a:stCxn id="440" idx="6"/>
              <a:endCxn id="43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56" name="Google Shape;456;p41"/>
            <p:cNvSpPr/>
            <p:nvPr/>
          </p:nvSpPr>
          <p:spPr>
            <a:xfrm>
              <a:off x="1454923" y="303315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57" name="Google Shape;457;p41"/>
          <p:cNvSpPr/>
          <p:nvPr/>
        </p:nvSpPr>
        <p:spPr>
          <a:xfrm>
            <a:off x="6195911" y="742695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7941040" y="4600012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7391328" y="4762151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7422642" y="1843091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7954712" y="4741255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New Chapter 2">
  <p:cSld name="18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42"/>
          <p:cNvSpPr/>
          <p:nvPr>
            <p:ph idx="2" type="pic"/>
          </p:nvPr>
        </p:nvSpPr>
        <p:spPr>
          <a:xfrm>
            <a:off x="1106208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42"/>
          <p:cNvSpPr/>
          <p:nvPr>
            <p:ph idx="3" type="pic"/>
          </p:nvPr>
        </p:nvSpPr>
        <p:spPr>
          <a:xfrm>
            <a:off x="3068823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42"/>
          <p:cNvSpPr/>
          <p:nvPr>
            <p:ph idx="4" type="pic"/>
          </p:nvPr>
        </p:nvSpPr>
        <p:spPr>
          <a:xfrm>
            <a:off x="5031438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9" name="Google Shape;469;p42"/>
          <p:cNvSpPr/>
          <p:nvPr>
            <p:ph idx="5" type="pic"/>
          </p:nvPr>
        </p:nvSpPr>
        <p:spPr>
          <a:xfrm>
            <a:off x="6994053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70" name="Google Shape;470;p42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471" name="Google Shape;471;p4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76" name="Google Shape;476;p42"/>
            <p:cNvCxnSpPr>
              <a:stCxn id="475" idx="5"/>
              <a:endCxn id="47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7" name="Google Shape;477;p42"/>
            <p:cNvCxnSpPr>
              <a:stCxn id="471" idx="3"/>
              <a:endCxn id="47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8" name="Google Shape;478;p42"/>
            <p:cNvCxnSpPr>
              <a:stCxn id="475" idx="6"/>
              <a:endCxn id="47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9" name="Google Shape;479;p42"/>
            <p:cNvCxnSpPr>
              <a:stCxn id="47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0" name="Google Shape;480;p42"/>
            <p:cNvCxnSpPr>
              <a:stCxn id="47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1" name="Google Shape;481;p42"/>
            <p:cNvCxnSpPr>
              <a:stCxn id="471" idx="1"/>
              <a:endCxn id="47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2" name="Google Shape;482;p42"/>
            <p:cNvCxnSpPr>
              <a:stCxn id="471" idx="5"/>
              <a:endCxn id="47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3" name="Google Shape;483;p42"/>
            <p:cNvCxnSpPr>
              <a:endCxn id="47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4" name="Google Shape;484;p42"/>
            <p:cNvCxnSpPr>
              <a:endCxn id="47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5" name="Google Shape;485;p42"/>
            <p:cNvCxnSpPr>
              <a:stCxn id="47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6" name="Google Shape;486;p42"/>
            <p:cNvCxnSpPr>
              <a:endCxn id="47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7" name="Google Shape;487;p4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8" name="Google Shape;488;p42"/>
            <p:cNvCxnSpPr>
              <a:stCxn id="472" idx="6"/>
              <a:endCxn id="47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9" name="Google Shape;489;p42"/>
            <p:cNvCxnSpPr>
              <a:stCxn id="474" idx="6"/>
              <a:endCxn id="47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90" name="Google Shape;490;p4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91" name="Google Shape;491;p42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42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2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6" name="Google Shape;496;p42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New Chapter 2">
  <p:cSld name="20_New Chapter 2">
    <p:bg>
      <p:bgPr>
        <a:solidFill>
          <a:srgbClr val="FFFFFF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3"/>
          <p:cNvSpPr/>
          <p:nvPr>
            <p:ph idx="2" type="pic"/>
          </p:nvPr>
        </p:nvSpPr>
        <p:spPr>
          <a:xfrm>
            <a:off x="625331" y="1138428"/>
            <a:ext cx="2866500" cy="2866500"/>
          </a:xfrm>
          <a:prstGeom prst="donut">
            <a:avLst>
              <a:gd fmla="val 25000" name="adj"/>
            </a:avLst>
          </a:prstGeom>
          <a:solidFill>
            <a:srgbClr val="6ED4EC"/>
          </a:solidFill>
          <a:ln>
            <a:noFill/>
          </a:ln>
          <a:effectLst>
            <a:outerShdw blurRad="50800" rotWithShape="0" algn="t" dir="5400000" dist="254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type="title"/>
          </p:nvPr>
        </p:nvSpPr>
        <p:spPr>
          <a:xfrm>
            <a:off x="3858019" y="999539"/>
            <a:ext cx="4065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43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1" name="Google Shape;501;p43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502" name="Google Shape;502;p4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07" name="Google Shape;507;p43"/>
            <p:cNvCxnSpPr>
              <a:stCxn id="506" idx="5"/>
              <a:endCxn id="50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8" name="Google Shape;508;p43"/>
            <p:cNvCxnSpPr>
              <a:stCxn id="502" idx="3"/>
              <a:endCxn id="50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9" name="Google Shape;509;p43"/>
            <p:cNvCxnSpPr>
              <a:stCxn id="506" idx="6"/>
              <a:endCxn id="50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0" name="Google Shape;510;p43"/>
            <p:cNvCxnSpPr>
              <a:stCxn id="50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1" name="Google Shape;511;p43"/>
            <p:cNvCxnSpPr>
              <a:stCxn id="50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2" name="Google Shape;512;p43"/>
            <p:cNvCxnSpPr>
              <a:stCxn id="502" idx="1"/>
              <a:endCxn id="50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3" name="Google Shape;513;p43"/>
            <p:cNvCxnSpPr>
              <a:stCxn id="502" idx="5"/>
              <a:endCxn id="50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4" name="Google Shape;514;p43"/>
            <p:cNvCxnSpPr>
              <a:endCxn id="50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5" name="Google Shape;515;p43"/>
            <p:cNvCxnSpPr>
              <a:endCxn id="50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6" name="Google Shape;516;p43"/>
            <p:cNvCxnSpPr>
              <a:stCxn id="50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7" name="Google Shape;517;p43"/>
            <p:cNvCxnSpPr>
              <a:endCxn id="50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8" name="Google Shape;518;p4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9" name="Google Shape;519;p43"/>
            <p:cNvCxnSpPr>
              <a:stCxn id="503" idx="6"/>
              <a:endCxn id="50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20" name="Google Shape;520;p43"/>
            <p:cNvCxnSpPr>
              <a:stCxn id="505" idx="6"/>
              <a:endCxn id="50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21" name="Google Shape;521;p4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22" name="Google Shape;522;p43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3" name="Google Shape;523;p43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43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26" name="Google Shape;526;p43"/>
          <p:cNvGrpSpPr/>
          <p:nvPr/>
        </p:nvGrpSpPr>
        <p:grpSpPr>
          <a:xfrm>
            <a:off x="1963865" y="5"/>
            <a:ext cx="189675" cy="1343250"/>
            <a:chOff x="2618487" y="0"/>
            <a:chExt cx="252900" cy="1791000"/>
          </a:xfrm>
        </p:grpSpPr>
        <p:cxnSp>
          <p:nvCxnSpPr>
            <p:cNvPr id="527" name="Google Shape;527;p43"/>
            <p:cNvCxnSpPr/>
            <p:nvPr/>
          </p:nvCxnSpPr>
          <p:spPr>
            <a:xfrm>
              <a:off x="2744871" y="0"/>
              <a:ext cx="0" cy="1791000"/>
            </a:xfrm>
            <a:prstGeom prst="straightConnector1">
              <a:avLst/>
            </a:pr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28" name="Google Shape;528;p43"/>
            <p:cNvSpPr/>
            <p:nvPr/>
          </p:nvSpPr>
          <p:spPr>
            <a:xfrm>
              <a:off x="2618487" y="1382936"/>
              <a:ext cx="252900" cy="25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0" rotWithShape="0" algn="t" dir="5400000" dist="254000">
                <a:srgbClr val="000000">
                  <a:alpha val="121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275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New Chapter 2">
  <p:cSld name="15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"/>
          <p:cNvSpPr/>
          <p:nvPr>
            <p:ph idx="2" type="pic"/>
          </p:nvPr>
        </p:nvSpPr>
        <p:spPr>
          <a:xfrm>
            <a:off x="0" y="4"/>
            <a:ext cx="9144000" cy="51696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ew Chapter 2">
  <p:cSld name="1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45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533" name="Google Shape;533;p4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38" name="Google Shape;538;p45"/>
            <p:cNvCxnSpPr>
              <a:stCxn id="537" idx="5"/>
              <a:endCxn id="53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39" name="Google Shape;539;p45"/>
            <p:cNvCxnSpPr>
              <a:stCxn id="533" idx="3"/>
              <a:endCxn id="53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0" name="Google Shape;540;p45"/>
            <p:cNvCxnSpPr>
              <a:stCxn id="537" idx="6"/>
              <a:endCxn id="53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1" name="Google Shape;541;p45"/>
            <p:cNvCxnSpPr>
              <a:stCxn id="53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2" name="Google Shape;542;p45"/>
            <p:cNvCxnSpPr>
              <a:stCxn id="53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3" name="Google Shape;543;p45"/>
            <p:cNvCxnSpPr>
              <a:stCxn id="533" idx="1"/>
              <a:endCxn id="53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4" name="Google Shape;544;p45"/>
            <p:cNvCxnSpPr>
              <a:stCxn id="533" idx="5"/>
              <a:endCxn id="53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5" name="Google Shape;545;p45"/>
            <p:cNvCxnSpPr>
              <a:endCxn id="53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6" name="Google Shape;546;p45"/>
            <p:cNvCxnSpPr>
              <a:endCxn id="53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7" name="Google Shape;547;p45"/>
            <p:cNvCxnSpPr>
              <a:stCxn id="53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8" name="Google Shape;548;p45"/>
            <p:cNvCxnSpPr>
              <a:endCxn id="53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0" name="Google Shape;550;p45"/>
            <p:cNvCxnSpPr>
              <a:stCxn id="534" idx="6"/>
              <a:endCxn id="53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1" name="Google Shape;551;p45"/>
            <p:cNvCxnSpPr>
              <a:stCxn id="536" idx="6"/>
              <a:endCxn id="53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52" name="Google Shape;552;p4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53" name="Google Shape;553;p45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4" name="Google Shape;554;p45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5" name="Google Shape;555;p4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6" name="Google Shape;556;p45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7" name="Google Shape;557;p45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9" name="Google Shape;559;p45"/>
          <p:cNvSpPr txBox="1"/>
          <p:nvPr>
            <p:ph type="title"/>
          </p:nvPr>
        </p:nvSpPr>
        <p:spPr>
          <a:xfrm>
            <a:off x="628650" y="731487"/>
            <a:ext cx="7886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Raleway"/>
              <a:buNone/>
              <a:defRPr b="0" i="0" sz="2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45"/>
          <p:cNvSpPr/>
          <p:nvPr/>
        </p:nvSpPr>
        <p:spPr>
          <a:xfrm>
            <a:off x="4" y="1708970"/>
            <a:ext cx="4269600" cy="23949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1" name="Google Shape;561;p45"/>
          <p:cNvSpPr/>
          <p:nvPr>
            <p:ph idx="2" type="pic"/>
          </p:nvPr>
        </p:nvSpPr>
        <p:spPr>
          <a:xfrm>
            <a:off x="4269663" y="1708551"/>
            <a:ext cx="4874400" cy="23955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New Chapter 2">
  <p:cSld name="13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6"/>
          <p:cNvSpPr/>
          <p:nvPr>
            <p:ph idx="2" type="pic"/>
          </p:nvPr>
        </p:nvSpPr>
        <p:spPr>
          <a:xfrm>
            <a:off x="0" y="7"/>
            <a:ext cx="9144000" cy="2706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64" name="Google Shape;564;p46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565" name="Google Shape;565;p4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70" name="Google Shape;570;p46"/>
            <p:cNvCxnSpPr>
              <a:stCxn id="569" idx="5"/>
              <a:endCxn id="56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1" name="Google Shape;571;p46"/>
            <p:cNvCxnSpPr>
              <a:stCxn id="565" idx="3"/>
              <a:endCxn id="56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2" name="Google Shape;572;p46"/>
            <p:cNvCxnSpPr>
              <a:stCxn id="569" idx="6"/>
              <a:endCxn id="56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3" name="Google Shape;573;p46"/>
            <p:cNvCxnSpPr>
              <a:stCxn id="56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4" name="Google Shape;574;p46"/>
            <p:cNvCxnSpPr>
              <a:stCxn id="569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5" name="Google Shape;575;p46"/>
            <p:cNvCxnSpPr>
              <a:stCxn id="565" idx="1"/>
              <a:endCxn id="56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6" name="Google Shape;576;p46"/>
            <p:cNvCxnSpPr>
              <a:stCxn id="565" idx="5"/>
              <a:endCxn id="56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7" name="Google Shape;577;p46"/>
            <p:cNvCxnSpPr>
              <a:endCxn id="568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8" name="Google Shape;578;p46"/>
            <p:cNvCxnSpPr>
              <a:endCxn id="56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9" name="Google Shape;579;p46"/>
            <p:cNvCxnSpPr>
              <a:stCxn id="567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0" name="Google Shape;580;p46"/>
            <p:cNvCxnSpPr>
              <a:endCxn id="568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2" name="Google Shape;582;p46"/>
            <p:cNvCxnSpPr>
              <a:stCxn id="566" idx="6"/>
              <a:endCxn id="56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3" name="Google Shape;583;p46"/>
            <p:cNvCxnSpPr>
              <a:stCxn id="568" idx="6"/>
              <a:endCxn id="56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84" name="Google Shape;584;p4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85" name="Google Shape;585;p46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6" name="Google Shape;586;p4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p46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4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p4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New Chapter 2">
  <p:cSld name="3_New Chapter 2">
    <p:bg>
      <p:bgPr>
        <a:gradFill>
          <a:gsLst>
            <a:gs pos="0">
              <a:srgbClr val="F2F2F2"/>
            </a:gs>
            <a:gs pos="72000">
              <a:srgbClr val="F9F9F9"/>
            </a:gs>
            <a:gs pos="100000">
              <a:srgbClr val="F2F2F2"/>
            </a:gs>
          </a:gsLst>
          <a:lin ang="18900044" scaled="0"/>
        </a:gra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"/>
          <p:cNvSpPr txBox="1"/>
          <p:nvPr>
            <p:ph type="title"/>
          </p:nvPr>
        </p:nvSpPr>
        <p:spPr>
          <a:xfrm>
            <a:off x="838043" y="752357"/>
            <a:ext cx="1985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5"/>
              <a:buFont typeface="Raleway"/>
              <a:buNone/>
              <a:defRPr b="0" i="0" sz="21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47"/>
          <p:cNvSpPr txBox="1"/>
          <p:nvPr>
            <p:ph idx="1" type="body"/>
          </p:nvPr>
        </p:nvSpPr>
        <p:spPr>
          <a:xfrm>
            <a:off x="838439" y="1925382"/>
            <a:ext cx="1985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7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" name="Google Shape;595;p47"/>
          <p:cNvSpPr/>
          <p:nvPr>
            <p:ph idx="2" type="pic"/>
          </p:nvPr>
        </p:nvSpPr>
        <p:spPr>
          <a:xfrm>
            <a:off x="3440856" y="742956"/>
            <a:ext cx="5017200" cy="37146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7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0" name="Google Shape;600;p47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01" name="Google Shape;601;p47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602" name="Google Shape;602;p47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07" name="Google Shape;607;p47"/>
            <p:cNvCxnSpPr>
              <a:stCxn id="606" idx="5"/>
              <a:endCxn id="60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08" name="Google Shape;608;p47"/>
            <p:cNvCxnSpPr>
              <a:stCxn id="602" idx="3"/>
              <a:endCxn id="60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09" name="Google Shape;609;p47"/>
            <p:cNvCxnSpPr>
              <a:stCxn id="606" idx="6"/>
              <a:endCxn id="60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0" name="Google Shape;610;p47"/>
            <p:cNvCxnSpPr>
              <a:stCxn id="60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1" name="Google Shape;611;p47"/>
            <p:cNvCxnSpPr>
              <a:stCxn id="60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2" name="Google Shape;612;p47"/>
            <p:cNvCxnSpPr>
              <a:stCxn id="602" idx="1"/>
              <a:endCxn id="60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3" name="Google Shape;613;p47"/>
            <p:cNvCxnSpPr>
              <a:stCxn id="602" idx="5"/>
              <a:endCxn id="60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4" name="Google Shape;614;p47"/>
            <p:cNvCxnSpPr>
              <a:endCxn id="60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5" name="Google Shape;615;p47"/>
            <p:cNvCxnSpPr>
              <a:endCxn id="60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6" name="Google Shape;616;p47"/>
            <p:cNvCxnSpPr>
              <a:stCxn id="60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7" name="Google Shape;617;p47"/>
            <p:cNvCxnSpPr>
              <a:endCxn id="60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9" name="Google Shape;619;p47"/>
            <p:cNvCxnSpPr>
              <a:stCxn id="603" idx="6"/>
              <a:endCxn id="60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20" name="Google Shape;620;p47"/>
            <p:cNvCxnSpPr>
              <a:stCxn id="605" idx="6"/>
              <a:endCxn id="60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21" name="Google Shape;621;p47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New Chapter 2">
  <p:cSld name="16_New Chapter 2">
    <p:bg>
      <p:bgPr>
        <a:gradFill>
          <a:gsLst>
            <a:gs pos="0">
              <a:srgbClr val="F2F2F2"/>
            </a:gs>
            <a:gs pos="72000">
              <a:srgbClr val="F9F9F9"/>
            </a:gs>
            <a:gs pos="100000">
              <a:srgbClr val="F2F2F2"/>
            </a:gs>
          </a:gsLst>
          <a:lin ang="18900044" scaled="0"/>
        </a:gra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type="title"/>
          </p:nvPr>
        </p:nvSpPr>
        <p:spPr>
          <a:xfrm>
            <a:off x="6258142" y="752357"/>
            <a:ext cx="1985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5"/>
              <a:buFont typeface="Raleway"/>
              <a:buNone/>
              <a:defRPr b="0" i="0" sz="21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48"/>
          <p:cNvSpPr txBox="1"/>
          <p:nvPr>
            <p:ph idx="1" type="body"/>
          </p:nvPr>
        </p:nvSpPr>
        <p:spPr>
          <a:xfrm>
            <a:off x="6258537" y="1925382"/>
            <a:ext cx="1985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48"/>
          <p:cNvSpPr/>
          <p:nvPr>
            <p:ph idx="2" type="pic"/>
          </p:nvPr>
        </p:nvSpPr>
        <p:spPr>
          <a:xfrm>
            <a:off x="714375" y="742956"/>
            <a:ext cx="5017200" cy="37146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26" name="Google Shape;626;p48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627" name="Google Shape;627;p48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32" name="Google Shape;632;p48"/>
            <p:cNvCxnSpPr>
              <a:stCxn id="631" idx="5"/>
              <a:endCxn id="62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3" name="Google Shape;633;p48"/>
            <p:cNvCxnSpPr>
              <a:stCxn id="627" idx="3"/>
              <a:endCxn id="63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4" name="Google Shape;634;p48"/>
            <p:cNvCxnSpPr>
              <a:stCxn id="631" idx="6"/>
              <a:endCxn id="62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5" name="Google Shape;635;p48"/>
            <p:cNvCxnSpPr>
              <a:stCxn id="62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6" name="Google Shape;636;p48"/>
            <p:cNvCxnSpPr>
              <a:stCxn id="63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7" name="Google Shape;637;p48"/>
            <p:cNvCxnSpPr>
              <a:stCxn id="627" idx="1"/>
              <a:endCxn id="63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8" name="Google Shape;638;p48"/>
            <p:cNvCxnSpPr>
              <a:stCxn id="627" idx="5"/>
              <a:endCxn id="62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9" name="Google Shape;639;p48"/>
            <p:cNvCxnSpPr>
              <a:endCxn id="63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0" name="Google Shape;640;p48"/>
            <p:cNvCxnSpPr>
              <a:endCxn id="62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1" name="Google Shape;641;p48"/>
            <p:cNvCxnSpPr>
              <a:stCxn id="62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2" name="Google Shape;642;p48"/>
            <p:cNvCxnSpPr>
              <a:endCxn id="63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4" name="Google Shape;644;p48"/>
            <p:cNvCxnSpPr>
              <a:stCxn id="628" idx="6"/>
              <a:endCxn id="63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5" name="Google Shape;645;p48"/>
            <p:cNvCxnSpPr>
              <a:stCxn id="630" idx="6"/>
              <a:endCxn id="62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46" name="Google Shape;646;p48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47" name="Google Shape;647;p48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8" name="Google Shape;648;p48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9" name="Google Shape;649;p48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0" name="Google Shape;650;p48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1" name="Google Shape;651;p48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2" name="Google Shape;652;p48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New Chapter 2">
  <p:cSld name="28_New Chapter 2">
    <p:bg>
      <p:bgPr>
        <a:solidFill>
          <a:srgbClr val="FFFFFF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9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56" name="Google Shape;656;p49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657" name="Google Shape;657;p49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62" name="Google Shape;662;p49"/>
            <p:cNvCxnSpPr>
              <a:stCxn id="661" idx="5"/>
              <a:endCxn id="65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3" name="Google Shape;663;p49"/>
            <p:cNvCxnSpPr>
              <a:stCxn id="657" idx="3"/>
              <a:endCxn id="66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4" name="Google Shape;664;p49"/>
            <p:cNvCxnSpPr>
              <a:stCxn id="661" idx="6"/>
              <a:endCxn id="65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5" name="Google Shape;665;p49"/>
            <p:cNvCxnSpPr>
              <a:stCxn id="65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6" name="Google Shape;666;p49"/>
            <p:cNvCxnSpPr>
              <a:stCxn id="66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7" name="Google Shape;667;p49"/>
            <p:cNvCxnSpPr>
              <a:stCxn id="657" idx="1"/>
              <a:endCxn id="66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8" name="Google Shape;668;p49"/>
            <p:cNvCxnSpPr>
              <a:stCxn id="657" idx="5"/>
              <a:endCxn id="65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9" name="Google Shape;669;p49"/>
            <p:cNvCxnSpPr>
              <a:endCxn id="66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0" name="Google Shape;670;p49"/>
            <p:cNvCxnSpPr>
              <a:endCxn id="65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1" name="Google Shape;671;p49"/>
            <p:cNvCxnSpPr>
              <a:stCxn id="65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2" name="Google Shape;672;p49"/>
            <p:cNvCxnSpPr>
              <a:endCxn id="66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3" name="Google Shape;673;p49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4" name="Google Shape;674;p49"/>
            <p:cNvCxnSpPr>
              <a:stCxn id="658" idx="6"/>
              <a:endCxn id="66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5" name="Google Shape;675;p49"/>
            <p:cNvCxnSpPr>
              <a:stCxn id="660" idx="6"/>
              <a:endCxn id="65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76" name="Google Shape;676;p49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77" name="Google Shape;677;p49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8" name="Google Shape;678;p49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9" name="Google Shape;679;p49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0" name="Google Shape;680;p49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1" name="Google Shape;681;p49"/>
          <p:cNvSpPr/>
          <p:nvPr>
            <p:ph idx="2" type="pic"/>
          </p:nvPr>
        </p:nvSpPr>
        <p:spPr>
          <a:xfrm>
            <a:off x="4703046" y="1023788"/>
            <a:ext cx="4156800" cy="34500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9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3" name="Google Shape;683;p49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New Chapter 2">
  <p:cSld name="23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0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6" name="Google Shape;686;p50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87" name="Google Shape;687;p50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688" name="Google Shape;688;p50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93" name="Google Shape;693;p50"/>
            <p:cNvCxnSpPr>
              <a:stCxn id="692" idx="5"/>
              <a:endCxn id="689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4" name="Google Shape;694;p50"/>
            <p:cNvCxnSpPr>
              <a:stCxn id="688" idx="3"/>
              <a:endCxn id="692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5" name="Google Shape;695;p50"/>
            <p:cNvCxnSpPr>
              <a:stCxn id="692" idx="6"/>
              <a:endCxn id="690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6" name="Google Shape;696;p50"/>
            <p:cNvCxnSpPr>
              <a:stCxn id="689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7" name="Google Shape;697;p50"/>
            <p:cNvCxnSpPr>
              <a:stCxn id="692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8" name="Google Shape;698;p50"/>
            <p:cNvCxnSpPr>
              <a:stCxn id="688" idx="1"/>
              <a:endCxn id="691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9" name="Google Shape;699;p50"/>
            <p:cNvCxnSpPr>
              <a:stCxn id="688" idx="5"/>
              <a:endCxn id="689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0" name="Google Shape;700;p50"/>
            <p:cNvCxnSpPr>
              <a:endCxn id="691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1" name="Google Shape;701;p50"/>
            <p:cNvCxnSpPr>
              <a:endCxn id="690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2" name="Google Shape;702;p50"/>
            <p:cNvCxnSpPr>
              <a:stCxn id="690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3" name="Google Shape;703;p50"/>
            <p:cNvCxnSpPr>
              <a:endCxn id="691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4" name="Google Shape;704;p50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5" name="Google Shape;705;p50"/>
            <p:cNvCxnSpPr>
              <a:stCxn id="689" idx="6"/>
              <a:endCxn id="691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6" name="Google Shape;706;p50"/>
            <p:cNvCxnSpPr>
              <a:stCxn id="691" idx="6"/>
              <a:endCxn id="690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07" name="Google Shape;707;p50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08" name="Google Shape;708;p50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9" name="Google Shape;709;p50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0" name="Google Shape;710;p50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1" name="Google Shape;711;p50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2" name="Google Shape;712;p50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p50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New Chapter 2">
  <p:cSld name="17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1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7" name="Google Shape;717;p51"/>
          <p:cNvSpPr/>
          <p:nvPr>
            <p:ph idx="2" type="pic"/>
          </p:nvPr>
        </p:nvSpPr>
        <p:spPr>
          <a:xfrm>
            <a:off x="723285" y="1537763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8" name="Google Shape;718;p51"/>
          <p:cNvSpPr/>
          <p:nvPr>
            <p:ph idx="3" type="pic"/>
          </p:nvPr>
        </p:nvSpPr>
        <p:spPr>
          <a:xfrm>
            <a:off x="723285" y="2561326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p51"/>
          <p:cNvSpPr/>
          <p:nvPr>
            <p:ph idx="4" type="pic"/>
          </p:nvPr>
        </p:nvSpPr>
        <p:spPr>
          <a:xfrm>
            <a:off x="723285" y="3577997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Google Shape;720;p51"/>
          <p:cNvSpPr/>
          <p:nvPr>
            <p:ph idx="5" type="pic"/>
          </p:nvPr>
        </p:nvSpPr>
        <p:spPr>
          <a:xfrm>
            <a:off x="3276914" y="3577997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51"/>
          <p:cNvSpPr/>
          <p:nvPr>
            <p:ph idx="6" type="pic"/>
          </p:nvPr>
        </p:nvSpPr>
        <p:spPr>
          <a:xfrm>
            <a:off x="3276914" y="2561326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Google Shape;722;p51"/>
          <p:cNvSpPr/>
          <p:nvPr>
            <p:ph idx="7" type="pic"/>
          </p:nvPr>
        </p:nvSpPr>
        <p:spPr>
          <a:xfrm>
            <a:off x="3276914" y="1537763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3" name="Google Shape;723;p51"/>
          <p:cNvSpPr/>
          <p:nvPr>
            <p:ph idx="8" type="pic"/>
          </p:nvPr>
        </p:nvSpPr>
        <p:spPr>
          <a:xfrm>
            <a:off x="5830540" y="1537763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51"/>
          <p:cNvSpPr/>
          <p:nvPr>
            <p:ph idx="9" type="pic"/>
          </p:nvPr>
        </p:nvSpPr>
        <p:spPr>
          <a:xfrm>
            <a:off x="5830540" y="2561326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51"/>
          <p:cNvSpPr/>
          <p:nvPr>
            <p:ph idx="13" type="pic"/>
          </p:nvPr>
        </p:nvSpPr>
        <p:spPr>
          <a:xfrm>
            <a:off x="5830540" y="3577997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26" name="Google Shape;726;p51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727" name="Google Shape;727;p51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32" name="Google Shape;732;p51"/>
            <p:cNvCxnSpPr>
              <a:stCxn id="731" idx="5"/>
              <a:endCxn id="72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3" name="Google Shape;733;p51"/>
            <p:cNvCxnSpPr>
              <a:stCxn id="727" idx="3"/>
              <a:endCxn id="73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4" name="Google Shape;734;p51"/>
            <p:cNvCxnSpPr>
              <a:stCxn id="731" idx="6"/>
              <a:endCxn id="72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5" name="Google Shape;735;p51"/>
            <p:cNvCxnSpPr>
              <a:stCxn id="72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6" name="Google Shape;736;p51"/>
            <p:cNvCxnSpPr>
              <a:stCxn id="73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7" name="Google Shape;737;p51"/>
            <p:cNvCxnSpPr>
              <a:stCxn id="727" idx="1"/>
              <a:endCxn id="73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8" name="Google Shape;738;p51"/>
            <p:cNvCxnSpPr>
              <a:stCxn id="727" idx="5"/>
              <a:endCxn id="72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9" name="Google Shape;739;p51"/>
            <p:cNvCxnSpPr>
              <a:endCxn id="73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0" name="Google Shape;740;p51"/>
            <p:cNvCxnSpPr>
              <a:endCxn id="72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1" name="Google Shape;741;p51"/>
            <p:cNvCxnSpPr>
              <a:stCxn id="72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2" name="Google Shape;742;p51"/>
            <p:cNvCxnSpPr>
              <a:endCxn id="73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3" name="Google Shape;743;p51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4" name="Google Shape;744;p51"/>
            <p:cNvCxnSpPr>
              <a:stCxn id="728" idx="6"/>
              <a:endCxn id="73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5" name="Google Shape;745;p51"/>
            <p:cNvCxnSpPr>
              <a:stCxn id="730" idx="6"/>
              <a:endCxn id="72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46" name="Google Shape;746;p51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47" name="Google Shape;747;p51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8" name="Google Shape;748;p51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9" name="Google Shape;749;p51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0" name="Google Shape;750;p51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1" name="Google Shape;751;p51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1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New Chapter 2">
  <p:cSld name="9_New Chapter 2">
    <p:bg>
      <p:bgPr>
        <a:solidFill>
          <a:srgbClr val="FFFFFF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2"/>
          <p:cNvSpPr/>
          <p:nvPr>
            <p:ph idx="2" type="pic"/>
          </p:nvPr>
        </p:nvSpPr>
        <p:spPr>
          <a:xfrm>
            <a:off x="0" y="1643694"/>
            <a:ext cx="9144000" cy="27882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2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6" name="Google Shape;756;p52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57" name="Google Shape;757;p52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758" name="Google Shape;758;p5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63" name="Google Shape;763;p52"/>
            <p:cNvCxnSpPr>
              <a:stCxn id="762" idx="5"/>
              <a:endCxn id="759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4" name="Google Shape;764;p52"/>
            <p:cNvCxnSpPr>
              <a:stCxn id="758" idx="3"/>
              <a:endCxn id="762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5" name="Google Shape;765;p52"/>
            <p:cNvCxnSpPr>
              <a:stCxn id="762" idx="6"/>
              <a:endCxn id="760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6" name="Google Shape;766;p52"/>
            <p:cNvCxnSpPr>
              <a:stCxn id="759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7" name="Google Shape;767;p52"/>
            <p:cNvCxnSpPr>
              <a:stCxn id="762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8" name="Google Shape;768;p52"/>
            <p:cNvCxnSpPr>
              <a:stCxn id="758" idx="1"/>
              <a:endCxn id="761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9" name="Google Shape;769;p52"/>
            <p:cNvCxnSpPr>
              <a:stCxn id="758" idx="5"/>
              <a:endCxn id="759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0" name="Google Shape;770;p52"/>
            <p:cNvCxnSpPr>
              <a:endCxn id="761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1" name="Google Shape;771;p52"/>
            <p:cNvCxnSpPr>
              <a:endCxn id="760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2" name="Google Shape;772;p52"/>
            <p:cNvCxnSpPr>
              <a:stCxn id="760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3" name="Google Shape;773;p52"/>
            <p:cNvCxnSpPr>
              <a:endCxn id="761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4" name="Google Shape;774;p5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5" name="Google Shape;775;p52"/>
            <p:cNvCxnSpPr>
              <a:stCxn id="759" idx="6"/>
              <a:endCxn id="761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6" name="Google Shape;776;p52"/>
            <p:cNvCxnSpPr>
              <a:stCxn id="761" idx="6"/>
              <a:endCxn id="760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77" name="Google Shape;777;p5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78" name="Google Shape;778;p52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9" name="Google Shape;779;p52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0" name="Google Shape;780;p52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1" name="Google Shape;781;p52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2" name="Google Shape;782;p52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52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New Chapter 2">
  <p:cSld name="10_New Chapter 2">
    <p:bg>
      <p:bgPr>
        <a:solidFill>
          <a:srgbClr val="FFFFFF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3"/>
          <p:cNvSpPr/>
          <p:nvPr>
            <p:ph idx="2" type="pic"/>
          </p:nvPr>
        </p:nvSpPr>
        <p:spPr>
          <a:xfrm>
            <a:off x="3310372" y="1631257"/>
            <a:ext cx="2523300" cy="1879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3"/>
          <p:cNvSpPr/>
          <p:nvPr>
            <p:ph idx="3" type="pic"/>
          </p:nvPr>
        </p:nvSpPr>
        <p:spPr>
          <a:xfrm>
            <a:off x="6129701" y="1641689"/>
            <a:ext cx="2523300" cy="1879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3"/>
          <p:cNvSpPr/>
          <p:nvPr>
            <p:ph idx="4" type="pic"/>
          </p:nvPr>
        </p:nvSpPr>
        <p:spPr>
          <a:xfrm>
            <a:off x="481943" y="1631258"/>
            <a:ext cx="2523300" cy="1879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3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90" name="Google Shape;790;p53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791" name="Google Shape;791;p5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96" name="Google Shape;796;p53"/>
            <p:cNvCxnSpPr>
              <a:stCxn id="795" idx="5"/>
              <a:endCxn id="79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7" name="Google Shape;797;p53"/>
            <p:cNvCxnSpPr>
              <a:stCxn id="791" idx="3"/>
              <a:endCxn id="79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8" name="Google Shape;798;p53"/>
            <p:cNvCxnSpPr>
              <a:stCxn id="795" idx="6"/>
              <a:endCxn id="79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9" name="Google Shape;799;p53"/>
            <p:cNvCxnSpPr>
              <a:stCxn id="79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0" name="Google Shape;800;p53"/>
            <p:cNvCxnSpPr>
              <a:stCxn id="79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1" name="Google Shape;801;p53"/>
            <p:cNvCxnSpPr>
              <a:stCxn id="791" idx="1"/>
              <a:endCxn id="79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2" name="Google Shape;802;p53"/>
            <p:cNvCxnSpPr>
              <a:stCxn id="791" idx="5"/>
              <a:endCxn id="79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3" name="Google Shape;803;p53"/>
            <p:cNvCxnSpPr>
              <a:endCxn id="79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4" name="Google Shape;804;p53"/>
            <p:cNvCxnSpPr>
              <a:endCxn id="79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5" name="Google Shape;805;p53"/>
            <p:cNvCxnSpPr>
              <a:stCxn id="79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6" name="Google Shape;806;p53"/>
            <p:cNvCxnSpPr>
              <a:endCxn id="79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7" name="Google Shape;807;p5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8" name="Google Shape;808;p53"/>
            <p:cNvCxnSpPr>
              <a:stCxn id="792" idx="6"/>
              <a:endCxn id="79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9" name="Google Shape;809;p53"/>
            <p:cNvCxnSpPr>
              <a:stCxn id="794" idx="6"/>
              <a:endCxn id="79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10" name="Google Shape;810;p5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11" name="Google Shape;811;p53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2" name="Google Shape;812;p53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3" name="Google Shape;813;p53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4" name="Google Shape;814;p53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5" name="Google Shape;815;p53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6" name="Google Shape;816;p53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New Chapter 2">
  <p:cSld name="14_New Chapter 2">
    <p:bg>
      <p:bgPr>
        <a:solidFill>
          <a:srgbClr val="FFFFFF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54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819" name="Google Shape;819;p54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24" name="Google Shape;824;p54"/>
            <p:cNvCxnSpPr>
              <a:stCxn id="823" idx="5"/>
              <a:endCxn id="820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5" name="Google Shape;825;p54"/>
            <p:cNvCxnSpPr>
              <a:stCxn id="819" idx="3"/>
              <a:endCxn id="823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6" name="Google Shape;826;p54"/>
            <p:cNvCxnSpPr>
              <a:stCxn id="823" idx="6"/>
              <a:endCxn id="821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7" name="Google Shape;827;p54"/>
            <p:cNvCxnSpPr>
              <a:stCxn id="820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8" name="Google Shape;828;p54"/>
            <p:cNvCxnSpPr>
              <a:stCxn id="823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9" name="Google Shape;829;p54"/>
            <p:cNvCxnSpPr>
              <a:stCxn id="819" idx="1"/>
              <a:endCxn id="822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0" name="Google Shape;830;p54"/>
            <p:cNvCxnSpPr>
              <a:stCxn id="819" idx="5"/>
              <a:endCxn id="820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1" name="Google Shape;831;p54"/>
            <p:cNvCxnSpPr>
              <a:endCxn id="822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2" name="Google Shape;832;p54"/>
            <p:cNvCxnSpPr>
              <a:endCxn id="821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3" name="Google Shape;833;p54"/>
            <p:cNvCxnSpPr>
              <a:stCxn id="821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4" name="Google Shape;834;p54"/>
            <p:cNvCxnSpPr>
              <a:endCxn id="822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5" name="Google Shape;835;p54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6" name="Google Shape;836;p54"/>
            <p:cNvCxnSpPr>
              <a:stCxn id="820" idx="6"/>
              <a:endCxn id="822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7" name="Google Shape;837;p54"/>
            <p:cNvCxnSpPr>
              <a:stCxn id="822" idx="6"/>
              <a:endCxn id="821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38" name="Google Shape;838;p54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39" name="Google Shape;839;p54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0" name="Google Shape;840;p54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1" name="Google Shape;841;p54"/>
          <p:cNvSpPr/>
          <p:nvPr>
            <p:ph idx="2" type="pic"/>
          </p:nvPr>
        </p:nvSpPr>
        <p:spPr>
          <a:xfrm>
            <a:off x="2504331" y="1609241"/>
            <a:ext cx="1989600" cy="27207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54"/>
          <p:cNvSpPr/>
          <p:nvPr>
            <p:ph idx="3" type="pic"/>
          </p:nvPr>
        </p:nvSpPr>
        <p:spPr>
          <a:xfrm>
            <a:off x="4493921" y="1609241"/>
            <a:ext cx="1989600" cy="27207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54"/>
          <p:cNvSpPr/>
          <p:nvPr>
            <p:ph idx="4" type="pic"/>
          </p:nvPr>
        </p:nvSpPr>
        <p:spPr>
          <a:xfrm>
            <a:off x="6483520" y="1609241"/>
            <a:ext cx="1989600" cy="27207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54"/>
          <p:cNvSpPr/>
          <p:nvPr/>
        </p:nvSpPr>
        <p:spPr>
          <a:xfrm>
            <a:off x="683727" y="1609234"/>
            <a:ext cx="1820400" cy="2721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5" name="Google Shape;845;p54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6" name="Google Shape;846;p54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7" name="Google Shape;847;p54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8" name="Google Shape;848;p54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9" name="Google Shape;849;p54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0" name="Google Shape;850;p54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New Chapter 2">
  <p:cSld name="6_New Chapter 2">
    <p:bg>
      <p:bgPr>
        <a:solidFill>
          <a:srgbClr val="FFFFFF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5"/>
          <p:cNvSpPr/>
          <p:nvPr>
            <p:ph idx="2" type="pic"/>
          </p:nvPr>
        </p:nvSpPr>
        <p:spPr>
          <a:xfrm>
            <a:off x="4109886" y="0"/>
            <a:ext cx="5034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5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55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55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56" name="Google Shape;856;p55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857" name="Google Shape;857;p5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8" name="Google Shape;858;p5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9" name="Google Shape;859;p5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0" name="Google Shape;860;p5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1" name="Google Shape;861;p5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62" name="Google Shape;862;p55"/>
            <p:cNvCxnSpPr>
              <a:stCxn id="861" idx="5"/>
              <a:endCxn id="85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3" name="Google Shape;863;p55"/>
            <p:cNvCxnSpPr>
              <a:stCxn id="857" idx="3"/>
              <a:endCxn id="86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4" name="Google Shape;864;p55"/>
            <p:cNvCxnSpPr>
              <a:stCxn id="861" idx="6"/>
              <a:endCxn id="85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5" name="Google Shape;865;p55"/>
            <p:cNvCxnSpPr>
              <a:stCxn id="85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6" name="Google Shape;866;p55"/>
            <p:cNvCxnSpPr>
              <a:stCxn id="86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7" name="Google Shape;867;p55"/>
            <p:cNvCxnSpPr>
              <a:stCxn id="857" idx="1"/>
              <a:endCxn id="86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8" name="Google Shape;868;p55"/>
            <p:cNvCxnSpPr>
              <a:stCxn id="857" idx="5"/>
              <a:endCxn id="85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9" name="Google Shape;869;p55"/>
            <p:cNvCxnSpPr>
              <a:endCxn id="86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0" name="Google Shape;870;p55"/>
            <p:cNvCxnSpPr>
              <a:endCxn id="85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1" name="Google Shape;871;p55"/>
            <p:cNvCxnSpPr>
              <a:stCxn id="85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2" name="Google Shape;872;p55"/>
            <p:cNvCxnSpPr>
              <a:endCxn id="86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3" name="Google Shape;873;p5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4" name="Google Shape;874;p55"/>
            <p:cNvCxnSpPr>
              <a:stCxn id="858" idx="6"/>
              <a:endCxn id="86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5" name="Google Shape;875;p55"/>
            <p:cNvCxnSpPr>
              <a:stCxn id="860" idx="6"/>
              <a:endCxn id="85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76" name="Google Shape;876;p5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77" name="Google Shape;877;p55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8" name="Google Shape;878;p55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9" name="Google Shape;879;p5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0" name="Google Shape;880;p55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1" name="Google Shape;881;p55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2" name="Google Shape;882;p55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New Chapter 2">
  <p:cSld name="19_New Chapter 2">
    <p:bg>
      <p:bgPr>
        <a:solidFill>
          <a:srgbClr val="FFFFFF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6"/>
          <p:cNvSpPr/>
          <p:nvPr>
            <p:ph idx="2" type="pic"/>
          </p:nvPr>
        </p:nvSpPr>
        <p:spPr>
          <a:xfrm>
            <a:off x="2829643" y="0"/>
            <a:ext cx="63144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56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6" name="Google Shape;886;p56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7" name="Google Shape;887;p5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8" name="Google Shape;888;p56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9" name="Google Shape;889;p5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0" name="Google Shape;890;p56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1" name="Google Shape;891;p5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92" name="Google Shape;892;p56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893" name="Google Shape;893;p5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6" name="Google Shape;896;p5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7" name="Google Shape;897;p5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98" name="Google Shape;898;p56"/>
            <p:cNvCxnSpPr>
              <a:stCxn id="897" idx="5"/>
              <a:endCxn id="89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99" name="Google Shape;899;p56"/>
            <p:cNvCxnSpPr>
              <a:stCxn id="893" idx="3"/>
              <a:endCxn id="89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0" name="Google Shape;900;p56"/>
            <p:cNvCxnSpPr>
              <a:stCxn id="897" idx="6"/>
              <a:endCxn id="89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1" name="Google Shape;901;p56"/>
            <p:cNvCxnSpPr>
              <a:stCxn id="89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2" name="Google Shape;902;p56"/>
            <p:cNvCxnSpPr>
              <a:stCxn id="89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3" name="Google Shape;903;p56"/>
            <p:cNvCxnSpPr>
              <a:stCxn id="893" idx="1"/>
              <a:endCxn id="89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4" name="Google Shape;904;p56"/>
            <p:cNvCxnSpPr>
              <a:stCxn id="893" idx="5"/>
              <a:endCxn id="89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5" name="Google Shape;905;p56"/>
            <p:cNvCxnSpPr>
              <a:endCxn id="89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6" name="Google Shape;906;p56"/>
            <p:cNvCxnSpPr>
              <a:endCxn id="89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7" name="Google Shape;907;p56"/>
            <p:cNvCxnSpPr>
              <a:stCxn id="89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8" name="Google Shape;908;p56"/>
            <p:cNvCxnSpPr>
              <a:endCxn id="89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9" name="Google Shape;909;p5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0" name="Google Shape;910;p56"/>
            <p:cNvCxnSpPr>
              <a:stCxn id="894" idx="6"/>
              <a:endCxn id="89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1" name="Google Shape;911;p56"/>
            <p:cNvCxnSpPr>
              <a:stCxn id="896" idx="6"/>
              <a:endCxn id="89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12" name="Google Shape;912;p5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13" name="Google Shape;913;p56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56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New Chapter 2">
  <p:cSld name="27_New Chapter 2">
    <p:bg>
      <p:bgPr>
        <a:solidFill>
          <a:srgbClr val="FFFFFF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7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7" name="Google Shape;917;p57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8" name="Google Shape;918;p57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9" name="Google Shape;919;p57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0" name="Google Shape;920;p57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1" name="Google Shape;921;p57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2" name="Google Shape;922;p57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23" name="Google Shape;923;p57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924" name="Google Shape;924;p57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5" name="Google Shape;925;p57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6" name="Google Shape;926;p57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7" name="Google Shape;927;p57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8" name="Google Shape;928;p57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29" name="Google Shape;929;p57"/>
            <p:cNvCxnSpPr>
              <a:stCxn id="928" idx="5"/>
              <a:endCxn id="925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0" name="Google Shape;930;p57"/>
            <p:cNvCxnSpPr>
              <a:stCxn id="924" idx="3"/>
              <a:endCxn id="928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1" name="Google Shape;931;p57"/>
            <p:cNvCxnSpPr>
              <a:stCxn id="928" idx="6"/>
              <a:endCxn id="926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2" name="Google Shape;932;p57"/>
            <p:cNvCxnSpPr>
              <a:stCxn id="925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3" name="Google Shape;933;p57"/>
            <p:cNvCxnSpPr>
              <a:stCxn id="928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4" name="Google Shape;934;p57"/>
            <p:cNvCxnSpPr>
              <a:stCxn id="924" idx="1"/>
              <a:endCxn id="927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5" name="Google Shape;935;p57"/>
            <p:cNvCxnSpPr>
              <a:stCxn id="924" idx="5"/>
              <a:endCxn id="925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6" name="Google Shape;936;p57"/>
            <p:cNvCxnSpPr>
              <a:endCxn id="927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7" name="Google Shape;937;p57"/>
            <p:cNvCxnSpPr>
              <a:endCxn id="926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8" name="Google Shape;938;p57"/>
            <p:cNvCxnSpPr>
              <a:stCxn id="926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9" name="Google Shape;939;p57"/>
            <p:cNvCxnSpPr>
              <a:endCxn id="927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0" name="Google Shape;940;p57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1" name="Google Shape;941;p57"/>
            <p:cNvCxnSpPr>
              <a:stCxn id="925" idx="6"/>
              <a:endCxn id="927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2" name="Google Shape;942;p57"/>
            <p:cNvCxnSpPr>
              <a:stCxn id="927" idx="6"/>
              <a:endCxn id="926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43" name="Google Shape;943;p57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44" name="Google Shape;944;p57"/>
          <p:cNvSpPr/>
          <p:nvPr>
            <p:ph idx="2" type="pic"/>
          </p:nvPr>
        </p:nvSpPr>
        <p:spPr>
          <a:xfrm>
            <a:off x="1915775" y="-14287"/>
            <a:ext cx="7242600" cy="5158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57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57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New Chapter 2" showMasterSp="0">
  <p:cSld name="25_New Chapter 2">
    <p:bg>
      <p:bgPr>
        <a:solidFill>
          <a:srgbClr val="FFFFFF"/>
        </a:soli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8"/>
          <p:cNvSpPr/>
          <p:nvPr>
            <p:ph idx="2" type="pic"/>
          </p:nvPr>
        </p:nvSpPr>
        <p:spPr>
          <a:xfrm>
            <a:off x="2" y="0"/>
            <a:ext cx="5034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58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50" name="Google Shape;950;p58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951" name="Google Shape;951;p58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56" name="Google Shape;956;p58"/>
            <p:cNvCxnSpPr>
              <a:stCxn id="955" idx="5"/>
              <a:endCxn id="95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7" name="Google Shape;957;p58"/>
            <p:cNvCxnSpPr>
              <a:stCxn id="951" idx="3"/>
              <a:endCxn id="95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8" name="Google Shape;958;p58"/>
            <p:cNvCxnSpPr>
              <a:stCxn id="955" idx="6"/>
              <a:endCxn id="95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9" name="Google Shape;959;p58"/>
            <p:cNvCxnSpPr>
              <a:stCxn id="95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0" name="Google Shape;960;p58"/>
            <p:cNvCxnSpPr>
              <a:stCxn id="95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1" name="Google Shape;961;p58"/>
            <p:cNvCxnSpPr>
              <a:stCxn id="951" idx="1"/>
              <a:endCxn id="95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2" name="Google Shape;962;p58"/>
            <p:cNvCxnSpPr>
              <a:stCxn id="951" idx="5"/>
              <a:endCxn id="95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3" name="Google Shape;963;p58"/>
            <p:cNvCxnSpPr>
              <a:endCxn id="95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4" name="Google Shape;964;p58"/>
            <p:cNvCxnSpPr>
              <a:endCxn id="95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5" name="Google Shape;965;p58"/>
            <p:cNvCxnSpPr>
              <a:stCxn id="95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6" name="Google Shape;966;p58"/>
            <p:cNvCxnSpPr>
              <a:endCxn id="95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7" name="Google Shape;967;p58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8" name="Google Shape;968;p58"/>
            <p:cNvCxnSpPr>
              <a:stCxn id="952" idx="6"/>
              <a:endCxn id="95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9" name="Google Shape;969;p58"/>
            <p:cNvCxnSpPr>
              <a:stCxn id="954" idx="6"/>
              <a:endCxn id="95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70" name="Google Shape;970;p58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71" name="Google Shape;971;p58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2" name="Google Shape;972;p58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3" name="Google Shape;973;p58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4" name="Google Shape;974;p58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5" name="Google Shape;975;p58"/>
          <p:cNvSpPr txBox="1"/>
          <p:nvPr>
            <p:ph type="title"/>
          </p:nvPr>
        </p:nvSpPr>
        <p:spPr>
          <a:xfrm>
            <a:off x="5705422" y="1553770"/>
            <a:ext cx="27678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58"/>
          <p:cNvSpPr txBox="1"/>
          <p:nvPr>
            <p:ph idx="1" type="body"/>
          </p:nvPr>
        </p:nvSpPr>
        <p:spPr>
          <a:xfrm>
            <a:off x="6124985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New Chapter 2" showMasterSp="0">
  <p:cSld name="22_New Chapter 2">
    <p:bg>
      <p:bgPr>
        <a:solidFill>
          <a:srgbClr val="FFFFFF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9"/>
          <p:cNvSpPr/>
          <p:nvPr>
            <p:ph idx="2" type="pic"/>
          </p:nvPr>
        </p:nvSpPr>
        <p:spPr>
          <a:xfrm>
            <a:off x="1" y="0"/>
            <a:ext cx="22716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59"/>
          <p:cNvSpPr txBox="1"/>
          <p:nvPr>
            <p:ph type="title"/>
          </p:nvPr>
        </p:nvSpPr>
        <p:spPr>
          <a:xfrm>
            <a:off x="2776484" y="657043"/>
            <a:ext cx="3981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59"/>
          <p:cNvSpPr txBox="1"/>
          <p:nvPr>
            <p:ph idx="1" type="body"/>
          </p:nvPr>
        </p:nvSpPr>
        <p:spPr>
          <a:xfrm>
            <a:off x="2776481" y="1122291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59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82" name="Google Shape;982;p59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983" name="Google Shape;983;p59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6" name="Google Shape;986;p59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7" name="Google Shape;987;p59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88" name="Google Shape;988;p59"/>
            <p:cNvCxnSpPr>
              <a:stCxn id="987" idx="5"/>
              <a:endCxn id="98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89" name="Google Shape;989;p59"/>
            <p:cNvCxnSpPr>
              <a:stCxn id="983" idx="3"/>
              <a:endCxn id="98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0" name="Google Shape;990;p59"/>
            <p:cNvCxnSpPr>
              <a:stCxn id="987" idx="6"/>
              <a:endCxn id="98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1" name="Google Shape;991;p59"/>
            <p:cNvCxnSpPr>
              <a:stCxn id="98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2" name="Google Shape;992;p59"/>
            <p:cNvCxnSpPr>
              <a:stCxn id="98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3" name="Google Shape;993;p59"/>
            <p:cNvCxnSpPr>
              <a:stCxn id="983" idx="1"/>
              <a:endCxn id="98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4" name="Google Shape;994;p59"/>
            <p:cNvCxnSpPr>
              <a:stCxn id="983" idx="5"/>
              <a:endCxn id="98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5" name="Google Shape;995;p59"/>
            <p:cNvCxnSpPr>
              <a:endCxn id="98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6" name="Google Shape;996;p59"/>
            <p:cNvCxnSpPr>
              <a:endCxn id="98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7" name="Google Shape;997;p59"/>
            <p:cNvCxnSpPr>
              <a:stCxn id="98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8" name="Google Shape;998;p59"/>
            <p:cNvCxnSpPr>
              <a:endCxn id="98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9" name="Google Shape;999;p59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00" name="Google Shape;1000;p59"/>
            <p:cNvCxnSpPr>
              <a:stCxn id="984" idx="6"/>
              <a:endCxn id="98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01" name="Google Shape;1001;p59"/>
            <p:cNvCxnSpPr>
              <a:stCxn id="986" idx="6"/>
              <a:endCxn id="98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02" name="Google Shape;1002;p59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03" name="Google Shape;1003;p59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4" name="Google Shape;1004;p59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5" name="Google Shape;1005;p59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6" name="Google Shape;1006;p59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New Chapter 2" showMasterSp="0">
  <p:cSld name="26_New Chapter 2">
    <p:bg>
      <p:bgPr>
        <a:solidFill>
          <a:srgbClr val="FFFFFF"/>
        </a:soli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0"/>
          <p:cNvSpPr/>
          <p:nvPr>
            <p:ph idx="2" type="pic"/>
          </p:nvPr>
        </p:nvSpPr>
        <p:spPr>
          <a:xfrm>
            <a:off x="5" y="0"/>
            <a:ext cx="91440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60"/>
          <p:cNvSpPr txBox="1"/>
          <p:nvPr>
            <p:ph type="title"/>
          </p:nvPr>
        </p:nvSpPr>
        <p:spPr>
          <a:xfrm>
            <a:off x="376181" y="657043"/>
            <a:ext cx="3981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  <a:defRPr b="0" i="0" sz="3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60"/>
          <p:cNvSpPr txBox="1"/>
          <p:nvPr>
            <p:ph idx="1" type="body"/>
          </p:nvPr>
        </p:nvSpPr>
        <p:spPr>
          <a:xfrm>
            <a:off x="376177" y="1122291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60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12" name="Google Shape;1012;p60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1013" name="Google Shape;1013;p60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4" name="Google Shape;1014;p60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5" name="Google Shape;1015;p60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7" name="Google Shape;1017;p60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18" name="Google Shape;1018;p60"/>
            <p:cNvCxnSpPr>
              <a:stCxn id="1017" idx="5"/>
              <a:endCxn id="101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19" name="Google Shape;1019;p60"/>
            <p:cNvCxnSpPr>
              <a:stCxn id="1013" idx="3"/>
              <a:endCxn id="101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0" name="Google Shape;1020;p60"/>
            <p:cNvCxnSpPr>
              <a:stCxn id="1017" idx="6"/>
              <a:endCxn id="101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1" name="Google Shape;1021;p60"/>
            <p:cNvCxnSpPr>
              <a:stCxn id="101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2" name="Google Shape;1022;p60"/>
            <p:cNvCxnSpPr>
              <a:stCxn id="101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3" name="Google Shape;1023;p60"/>
            <p:cNvCxnSpPr>
              <a:stCxn id="1013" idx="1"/>
              <a:endCxn id="101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4" name="Google Shape;1024;p60"/>
            <p:cNvCxnSpPr>
              <a:stCxn id="1013" idx="5"/>
              <a:endCxn id="101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5" name="Google Shape;1025;p60"/>
            <p:cNvCxnSpPr>
              <a:endCxn id="101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6" name="Google Shape;1026;p60"/>
            <p:cNvCxnSpPr>
              <a:endCxn id="101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7" name="Google Shape;1027;p60"/>
            <p:cNvCxnSpPr>
              <a:stCxn id="101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8" name="Google Shape;1028;p60"/>
            <p:cNvCxnSpPr>
              <a:endCxn id="101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9" name="Google Shape;1029;p60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30" name="Google Shape;1030;p60"/>
            <p:cNvCxnSpPr>
              <a:stCxn id="1014" idx="6"/>
              <a:endCxn id="101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31" name="Google Shape;1031;p60"/>
            <p:cNvCxnSpPr>
              <a:stCxn id="1016" idx="6"/>
              <a:endCxn id="101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32" name="Google Shape;1032;p60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33" name="Google Shape;1033;p60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4" name="Google Shape;1034;p60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5" name="Google Shape;1035;p60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6" name="Google Shape;1036;p60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New Chapter 2" showMasterSp="0">
  <p:cSld name="11_New Chapter 2">
    <p:bg>
      <p:bgPr>
        <a:solidFill>
          <a:srgbClr val="FFFFFF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1"/>
          <p:cNvSpPr/>
          <p:nvPr>
            <p:ph idx="2" type="pic"/>
          </p:nvPr>
        </p:nvSpPr>
        <p:spPr>
          <a:xfrm>
            <a:off x="0" y="0"/>
            <a:ext cx="4572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1"/>
          <p:cNvSpPr/>
          <p:nvPr/>
        </p:nvSpPr>
        <p:spPr>
          <a:xfrm>
            <a:off x="5508121" y="2643188"/>
            <a:ext cx="532200" cy="399900"/>
          </a:xfrm>
          <a:prstGeom prst="parallelogram">
            <a:avLst>
              <a:gd fmla="val 39583" name="adj"/>
            </a:avLst>
          </a:prstGeom>
          <a:solidFill>
            <a:schemeClr val="dk2">
              <a:alpha val="23920"/>
            </a:scheme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0" name="Google Shape;1040;p61"/>
          <p:cNvSpPr txBox="1"/>
          <p:nvPr>
            <p:ph type="title"/>
          </p:nvPr>
        </p:nvSpPr>
        <p:spPr>
          <a:xfrm>
            <a:off x="5705422" y="1406614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5"/>
              <a:buFont typeface="Raleway"/>
              <a:buNone/>
              <a:defRPr b="0" i="0" sz="21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61"/>
          <p:cNvSpPr txBox="1"/>
          <p:nvPr>
            <p:ph idx="1" type="body"/>
          </p:nvPr>
        </p:nvSpPr>
        <p:spPr>
          <a:xfrm>
            <a:off x="6124985" y="234368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1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43" name="Google Shape;1043;p61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1044" name="Google Shape;1044;p61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5" name="Google Shape;1045;p61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6" name="Google Shape;1046;p61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7" name="Google Shape;1047;p61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8" name="Google Shape;1048;p61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49" name="Google Shape;1049;p61"/>
            <p:cNvCxnSpPr>
              <a:stCxn id="1048" idx="5"/>
              <a:endCxn id="1045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0" name="Google Shape;1050;p61"/>
            <p:cNvCxnSpPr>
              <a:stCxn id="1044" idx="3"/>
              <a:endCxn id="1048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1" name="Google Shape;1051;p61"/>
            <p:cNvCxnSpPr>
              <a:stCxn id="1048" idx="6"/>
              <a:endCxn id="1046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2" name="Google Shape;1052;p61"/>
            <p:cNvCxnSpPr>
              <a:stCxn id="1045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3" name="Google Shape;1053;p61"/>
            <p:cNvCxnSpPr>
              <a:stCxn id="1048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4" name="Google Shape;1054;p61"/>
            <p:cNvCxnSpPr>
              <a:stCxn id="1044" idx="1"/>
              <a:endCxn id="1047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5" name="Google Shape;1055;p61"/>
            <p:cNvCxnSpPr>
              <a:stCxn id="1044" idx="5"/>
              <a:endCxn id="1045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6" name="Google Shape;1056;p61"/>
            <p:cNvCxnSpPr>
              <a:endCxn id="1047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7" name="Google Shape;1057;p61"/>
            <p:cNvCxnSpPr>
              <a:endCxn id="1046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8" name="Google Shape;1058;p61"/>
            <p:cNvCxnSpPr>
              <a:stCxn id="1046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9" name="Google Shape;1059;p61"/>
            <p:cNvCxnSpPr>
              <a:endCxn id="1047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60" name="Google Shape;1060;p61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61" name="Google Shape;1061;p61"/>
            <p:cNvCxnSpPr>
              <a:stCxn id="1045" idx="6"/>
              <a:endCxn id="1047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62" name="Google Shape;1062;p61"/>
            <p:cNvCxnSpPr>
              <a:stCxn id="1047" idx="6"/>
              <a:endCxn id="1046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63" name="Google Shape;1063;p61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64" name="Google Shape;1064;p61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5" name="Google Shape;1065;p61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6" name="Google Shape;1066;p61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7" name="Google Shape;1067;p61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New Chapter 2" showMasterSp="0">
  <p:cSld name="24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2700006" scaled="0"/>
        </a:gra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2"/>
          <p:cNvSpPr/>
          <p:nvPr>
            <p:ph idx="2" type="pic"/>
          </p:nvPr>
        </p:nvSpPr>
        <p:spPr>
          <a:xfrm>
            <a:off x="0" y="0"/>
            <a:ext cx="4572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62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71" name="Google Shape;1071;p62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1072" name="Google Shape;1072;p6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3" name="Google Shape;1073;p6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4" name="Google Shape;1074;p6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5" name="Google Shape;1075;p6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6" name="Google Shape;1076;p6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77" name="Google Shape;1077;p62"/>
            <p:cNvCxnSpPr>
              <a:stCxn id="1076" idx="5"/>
              <a:endCxn id="107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78" name="Google Shape;1078;p62"/>
            <p:cNvCxnSpPr>
              <a:stCxn id="1072" idx="3"/>
              <a:endCxn id="107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79" name="Google Shape;1079;p62"/>
            <p:cNvCxnSpPr>
              <a:stCxn id="1076" idx="6"/>
              <a:endCxn id="107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0" name="Google Shape;1080;p62"/>
            <p:cNvCxnSpPr>
              <a:stCxn id="107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1" name="Google Shape;1081;p62"/>
            <p:cNvCxnSpPr>
              <a:stCxn id="107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2" name="Google Shape;1082;p62"/>
            <p:cNvCxnSpPr>
              <a:stCxn id="1072" idx="1"/>
              <a:endCxn id="107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3" name="Google Shape;1083;p62"/>
            <p:cNvCxnSpPr>
              <a:stCxn id="1072" idx="5"/>
              <a:endCxn id="107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4" name="Google Shape;1084;p62"/>
            <p:cNvCxnSpPr>
              <a:endCxn id="107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5" name="Google Shape;1085;p62"/>
            <p:cNvCxnSpPr>
              <a:endCxn id="107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6" name="Google Shape;1086;p62"/>
            <p:cNvCxnSpPr>
              <a:stCxn id="107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7" name="Google Shape;1087;p62"/>
            <p:cNvCxnSpPr>
              <a:endCxn id="107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8" name="Google Shape;1088;p6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9" name="Google Shape;1089;p62"/>
            <p:cNvCxnSpPr>
              <a:stCxn id="1073" idx="6"/>
              <a:endCxn id="107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0" name="Google Shape;1090;p62"/>
            <p:cNvCxnSpPr>
              <a:stCxn id="1075" idx="6"/>
              <a:endCxn id="107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91" name="Google Shape;1091;p6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92" name="Google Shape;1092;p62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3" name="Google Shape;1093;p62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4" name="Google Shape;1094;p62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New Chapter 2">
  <p:cSld name="12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3"/>
          <p:cNvSpPr/>
          <p:nvPr/>
        </p:nvSpPr>
        <p:spPr>
          <a:xfrm>
            <a:off x="1091192" y="2274869"/>
            <a:ext cx="60000" cy="60000"/>
          </a:xfrm>
          <a:prstGeom prst="ellipse">
            <a:avLst/>
          </a:prstGeom>
          <a:solidFill>
            <a:srgbClr val="D8D8D8"/>
          </a:solidFill>
          <a:ln cap="flat" cmpd="sng" w="12700">
            <a:solidFill>
              <a:schemeClr val="accent1">
                <a:alpha val="30980"/>
              </a:scheme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7" name="Google Shape;1097;p63"/>
          <p:cNvSpPr/>
          <p:nvPr>
            <p:ph idx="2" type="pic"/>
          </p:nvPr>
        </p:nvSpPr>
        <p:spPr>
          <a:xfrm>
            <a:off x="0" y="7"/>
            <a:ext cx="9144000" cy="2706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63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D0CEC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63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D0CECE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D0CEC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00" name="Google Shape;1100;p63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1101" name="Google Shape;1101;p6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2" name="Google Shape;1102;p6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3" name="Google Shape;1103;p6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4" name="Google Shape;1104;p6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5" name="Google Shape;1105;p6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06" name="Google Shape;1106;p63"/>
            <p:cNvCxnSpPr>
              <a:stCxn id="1105" idx="5"/>
              <a:endCxn id="110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07" name="Google Shape;1107;p63"/>
            <p:cNvCxnSpPr>
              <a:stCxn id="1101" idx="3"/>
              <a:endCxn id="110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08" name="Google Shape;1108;p63"/>
            <p:cNvCxnSpPr>
              <a:stCxn id="1105" idx="6"/>
              <a:endCxn id="110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09" name="Google Shape;1109;p63"/>
            <p:cNvCxnSpPr>
              <a:stCxn id="110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0" name="Google Shape;1110;p63"/>
            <p:cNvCxnSpPr>
              <a:stCxn id="110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1" name="Google Shape;1111;p63"/>
            <p:cNvCxnSpPr>
              <a:stCxn id="1101" idx="1"/>
              <a:endCxn id="110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2" name="Google Shape;1112;p63"/>
            <p:cNvCxnSpPr>
              <a:stCxn id="1101" idx="5"/>
              <a:endCxn id="110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3" name="Google Shape;1113;p63"/>
            <p:cNvCxnSpPr>
              <a:endCxn id="110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4" name="Google Shape;1114;p63"/>
            <p:cNvCxnSpPr>
              <a:endCxn id="110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5" name="Google Shape;1115;p63"/>
            <p:cNvCxnSpPr>
              <a:stCxn id="110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6" name="Google Shape;1116;p63"/>
            <p:cNvCxnSpPr>
              <a:endCxn id="110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7" name="Google Shape;1117;p6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8" name="Google Shape;1118;p63"/>
            <p:cNvCxnSpPr>
              <a:stCxn id="1102" idx="6"/>
              <a:endCxn id="110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9" name="Google Shape;1119;p63"/>
            <p:cNvCxnSpPr>
              <a:stCxn id="1104" idx="6"/>
              <a:endCxn id="110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20" name="Google Shape;1120;p6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21" name="Google Shape;1121;p63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2" name="Google Shape;1122;p63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3" name="Google Shape;1123;p63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4" name="Google Shape;1124;p63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5" name="Google Shape;1125;p63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6" name="Google Shape;1126;p63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New Chapter 2">
  <p:cSld name="4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64"/>
          <p:cNvSpPr txBox="1"/>
          <p:nvPr>
            <p:ph type="title"/>
          </p:nvPr>
        </p:nvSpPr>
        <p:spPr>
          <a:xfrm>
            <a:off x="714375" y="742703"/>
            <a:ext cx="19854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75"/>
              <a:buFont typeface="Raleway"/>
              <a:buNone/>
              <a:defRPr b="0" i="0" sz="27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9" name="Google Shape;1129;p64"/>
          <p:cNvSpPr txBox="1"/>
          <p:nvPr>
            <p:ph idx="1" type="body"/>
          </p:nvPr>
        </p:nvSpPr>
        <p:spPr>
          <a:xfrm>
            <a:off x="714770" y="2359569"/>
            <a:ext cx="1985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64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31" name="Google Shape;1131;p64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1132" name="Google Shape;1132;p64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3" name="Google Shape;1133;p64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4" name="Google Shape;1134;p64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5" name="Google Shape;1135;p64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6" name="Google Shape;1136;p64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37" name="Google Shape;1137;p64"/>
            <p:cNvCxnSpPr>
              <a:stCxn id="1136" idx="5"/>
              <a:endCxn id="113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38" name="Google Shape;1138;p64"/>
            <p:cNvCxnSpPr>
              <a:stCxn id="1132" idx="3"/>
              <a:endCxn id="113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39" name="Google Shape;1139;p64"/>
            <p:cNvCxnSpPr>
              <a:stCxn id="1136" idx="6"/>
              <a:endCxn id="113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0" name="Google Shape;1140;p64"/>
            <p:cNvCxnSpPr>
              <a:stCxn id="113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1" name="Google Shape;1141;p64"/>
            <p:cNvCxnSpPr>
              <a:stCxn id="113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2" name="Google Shape;1142;p64"/>
            <p:cNvCxnSpPr>
              <a:stCxn id="1132" idx="1"/>
              <a:endCxn id="113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3" name="Google Shape;1143;p64"/>
            <p:cNvCxnSpPr>
              <a:stCxn id="1132" idx="5"/>
              <a:endCxn id="113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4" name="Google Shape;1144;p64"/>
            <p:cNvCxnSpPr>
              <a:endCxn id="113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5" name="Google Shape;1145;p64"/>
            <p:cNvCxnSpPr>
              <a:endCxn id="113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6" name="Google Shape;1146;p64"/>
            <p:cNvCxnSpPr>
              <a:stCxn id="113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7" name="Google Shape;1147;p64"/>
            <p:cNvCxnSpPr>
              <a:endCxn id="113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8" name="Google Shape;1148;p64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9" name="Google Shape;1149;p64"/>
            <p:cNvCxnSpPr>
              <a:stCxn id="1133" idx="6"/>
              <a:endCxn id="113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50" name="Google Shape;1150;p64"/>
            <p:cNvCxnSpPr>
              <a:stCxn id="1135" idx="6"/>
              <a:endCxn id="113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51" name="Google Shape;1151;p64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52" name="Google Shape;1152;p64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3" name="Google Shape;1153;p64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4" name="Google Shape;1154;p64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5" name="Google Shape;1155;p64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New Chapter 2">
  <p:cSld name="29_New Chapter 2">
    <p:bg>
      <p:bgPr>
        <a:solidFill>
          <a:srgbClr val="FFFFFF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65"/>
          <p:cNvSpPr/>
          <p:nvPr>
            <p:ph idx="2" type="pic"/>
          </p:nvPr>
        </p:nvSpPr>
        <p:spPr>
          <a:xfrm>
            <a:off x="625331" y="1138428"/>
            <a:ext cx="2866500" cy="2866500"/>
          </a:xfrm>
          <a:prstGeom prst="donut">
            <a:avLst>
              <a:gd fmla="val 25000" name="adj"/>
            </a:avLst>
          </a:prstGeom>
          <a:solidFill>
            <a:srgbClr val="6ED4EC"/>
          </a:solidFill>
          <a:ln>
            <a:noFill/>
          </a:ln>
          <a:effectLst>
            <a:outerShdw blurRad="50800" rotWithShape="0" algn="t" dir="5400000" dist="254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65"/>
          <p:cNvSpPr txBox="1"/>
          <p:nvPr>
            <p:ph type="title"/>
          </p:nvPr>
        </p:nvSpPr>
        <p:spPr>
          <a:xfrm>
            <a:off x="3858019" y="999539"/>
            <a:ext cx="4065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65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60" name="Google Shape;1160;p65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1161" name="Google Shape;1161;p6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2" name="Google Shape;1162;p6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3" name="Google Shape;1163;p6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4" name="Google Shape;1164;p6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5" name="Google Shape;1165;p6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66" name="Google Shape;1166;p65"/>
            <p:cNvCxnSpPr>
              <a:stCxn id="1165" idx="5"/>
              <a:endCxn id="116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7" name="Google Shape;1167;p65"/>
            <p:cNvCxnSpPr>
              <a:stCxn id="1161" idx="3"/>
              <a:endCxn id="116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8" name="Google Shape;1168;p65"/>
            <p:cNvCxnSpPr>
              <a:stCxn id="1165" idx="6"/>
              <a:endCxn id="116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9" name="Google Shape;1169;p65"/>
            <p:cNvCxnSpPr>
              <a:stCxn id="116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0" name="Google Shape;1170;p65"/>
            <p:cNvCxnSpPr>
              <a:stCxn id="116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1" name="Google Shape;1171;p65"/>
            <p:cNvCxnSpPr>
              <a:stCxn id="1161" idx="1"/>
              <a:endCxn id="116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2" name="Google Shape;1172;p65"/>
            <p:cNvCxnSpPr>
              <a:stCxn id="1161" idx="5"/>
              <a:endCxn id="116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3" name="Google Shape;1173;p65"/>
            <p:cNvCxnSpPr>
              <a:endCxn id="116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4" name="Google Shape;1174;p65"/>
            <p:cNvCxnSpPr>
              <a:endCxn id="116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5" name="Google Shape;1175;p65"/>
            <p:cNvCxnSpPr>
              <a:stCxn id="116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6" name="Google Shape;1176;p65"/>
            <p:cNvCxnSpPr>
              <a:endCxn id="116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7" name="Google Shape;1177;p6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8" name="Google Shape;1178;p65"/>
            <p:cNvCxnSpPr>
              <a:stCxn id="1162" idx="6"/>
              <a:endCxn id="116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9" name="Google Shape;1179;p65"/>
            <p:cNvCxnSpPr>
              <a:stCxn id="1164" idx="6"/>
              <a:endCxn id="116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80" name="Google Shape;1180;p6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81" name="Google Shape;1181;p65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2" name="Google Shape;1182;p65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3" name="Google Shape;1183;p65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4" name="Google Shape;1184;p65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New Chapter 2">
  <p:cSld name="21_New Chapter 2">
    <p:bg>
      <p:bgPr>
        <a:solidFill>
          <a:srgbClr val="FFFFFF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6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7" name="Google Shape;1187;p66"/>
          <p:cNvSpPr/>
          <p:nvPr>
            <p:ph idx="2" type="pic"/>
          </p:nvPr>
        </p:nvSpPr>
        <p:spPr>
          <a:xfrm>
            <a:off x="571504" y="1024748"/>
            <a:ext cx="2995800" cy="2995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8" name="Google Shape;1188;p66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1189" name="Google Shape;1189;p6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0" name="Google Shape;1190;p6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1" name="Google Shape;1191;p6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2" name="Google Shape;1192;p6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3" name="Google Shape;1193;p6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94" name="Google Shape;1194;p66"/>
            <p:cNvCxnSpPr>
              <a:stCxn id="1193" idx="5"/>
              <a:endCxn id="1190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5" name="Google Shape;1195;p66"/>
            <p:cNvCxnSpPr>
              <a:stCxn id="1189" idx="3"/>
              <a:endCxn id="1193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6" name="Google Shape;1196;p66"/>
            <p:cNvCxnSpPr>
              <a:stCxn id="1193" idx="6"/>
              <a:endCxn id="1191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7" name="Google Shape;1197;p66"/>
            <p:cNvCxnSpPr>
              <a:stCxn id="1190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8" name="Google Shape;1198;p66"/>
            <p:cNvCxnSpPr>
              <a:stCxn id="1193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9" name="Google Shape;1199;p66"/>
            <p:cNvCxnSpPr>
              <a:stCxn id="1189" idx="1"/>
              <a:endCxn id="1192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0" name="Google Shape;1200;p66"/>
            <p:cNvCxnSpPr>
              <a:stCxn id="1189" idx="5"/>
              <a:endCxn id="1190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1" name="Google Shape;1201;p66"/>
            <p:cNvCxnSpPr>
              <a:endCxn id="1192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2" name="Google Shape;1202;p66"/>
            <p:cNvCxnSpPr>
              <a:endCxn id="1191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3" name="Google Shape;1203;p66"/>
            <p:cNvCxnSpPr>
              <a:stCxn id="1191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4" name="Google Shape;1204;p66"/>
            <p:cNvCxnSpPr>
              <a:endCxn id="1192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5" name="Google Shape;1205;p6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6" name="Google Shape;1206;p66"/>
            <p:cNvCxnSpPr>
              <a:stCxn id="1190" idx="6"/>
              <a:endCxn id="1192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7" name="Google Shape;1207;p66"/>
            <p:cNvCxnSpPr>
              <a:stCxn id="1192" idx="6"/>
              <a:endCxn id="1191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08" name="Google Shape;1208;p6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09" name="Google Shape;1209;p6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0" name="Google Shape;1210;p6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1" name="Google Shape;1211;p6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2" name="Google Shape;1212;p66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3" name="Google Shape;1213;p66"/>
          <p:cNvSpPr txBox="1"/>
          <p:nvPr>
            <p:ph type="title"/>
          </p:nvPr>
        </p:nvSpPr>
        <p:spPr>
          <a:xfrm>
            <a:off x="3858022" y="999539"/>
            <a:ext cx="48288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14" name="Google Shape;1214;p66"/>
          <p:cNvGrpSpPr/>
          <p:nvPr/>
        </p:nvGrpSpPr>
        <p:grpSpPr>
          <a:xfrm>
            <a:off x="1963865" y="0"/>
            <a:ext cx="189675" cy="1332307"/>
            <a:chOff x="2618487" y="0"/>
            <a:chExt cx="252900" cy="1776410"/>
          </a:xfrm>
        </p:grpSpPr>
        <p:cxnSp>
          <p:nvCxnSpPr>
            <p:cNvPr id="1215" name="Google Shape;1215;p66"/>
            <p:cNvCxnSpPr/>
            <p:nvPr/>
          </p:nvCxnSpPr>
          <p:spPr>
            <a:xfrm>
              <a:off x="2744871" y="0"/>
              <a:ext cx="0" cy="1636500"/>
            </a:xfrm>
            <a:prstGeom prst="straightConnector1">
              <a:avLst/>
            </a:pr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16" name="Google Shape;1216;p66"/>
            <p:cNvSpPr/>
            <p:nvPr/>
          </p:nvSpPr>
          <p:spPr>
            <a:xfrm>
              <a:off x="2618487" y="1523510"/>
              <a:ext cx="252900" cy="25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0" rotWithShape="0" algn="t" dir="5400000" dist="254000">
                <a:srgbClr val="000000">
                  <a:alpha val="121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275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17" name="Google Shape;1217;p66"/>
          <p:cNvGrpSpPr/>
          <p:nvPr/>
        </p:nvGrpSpPr>
        <p:grpSpPr>
          <a:xfrm>
            <a:off x="1974676" y="3925882"/>
            <a:ext cx="189675" cy="1228848"/>
            <a:chOff x="2632901" y="5234512"/>
            <a:chExt cx="252900" cy="1638464"/>
          </a:xfrm>
        </p:grpSpPr>
        <p:cxnSp>
          <p:nvCxnSpPr>
            <p:cNvPr id="1218" name="Google Shape;1218;p66"/>
            <p:cNvCxnSpPr/>
            <p:nvPr/>
          </p:nvCxnSpPr>
          <p:spPr>
            <a:xfrm>
              <a:off x="2744871" y="5236476"/>
              <a:ext cx="0" cy="1636500"/>
            </a:xfrm>
            <a:prstGeom prst="straightConnector1">
              <a:avLst/>
            </a:pr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19" name="Google Shape;1219;p66"/>
            <p:cNvSpPr/>
            <p:nvPr/>
          </p:nvSpPr>
          <p:spPr>
            <a:xfrm>
              <a:off x="2632901" y="5234512"/>
              <a:ext cx="252900" cy="25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0" rotWithShape="0" algn="t" dir="5400000" dist="254000">
                <a:srgbClr val="000000">
                  <a:alpha val="121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275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2" name="Google Shape;1222;p6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23" name="Google Shape;1223;p6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4" name="Google Shape;1224;p6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5" name="Google Shape;1225;p67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8" name="Google Shape;1228;p6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/>
        </p:txBody>
      </p:sp>
      <p:sp>
        <p:nvSpPr>
          <p:cNvPr id="1229" name="Google Shape;1229;p6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30" name="Google Shape;1230;p6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31" name="Google Shape;1231;p68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0"/>
          <p:cNvSpPr/>
          <p:nvPr>
            <p:ph idx="2" type="pic"/>
          </p:nvPr>
        </p:nvSpPr>
        <p:spPr>
          <a:xfrm>
            <a:off x="185980" y="183074"/>
            <a:ext cx="8772000" cy="477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71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Basic Layout">
  <p:cSld name="30_Basic Layout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7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0" name="Google Shape;1240;p7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41" name="Google Shape;1241;p7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2" name="Google Shape;1242;p7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3" name="Google Shape;1243;p73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7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6" name="Google Shape;1246;p7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47" name="Google Shape;1247;p7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8" name="Google Shape;1248;p7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9" name="Google Shape;1249;p74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ptop Slide 1">
  <p:cSld name="5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75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2" name="Google Shape;1252;p75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3" name="Google Shape;1253;p75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54" name="Google Shape;1254;p75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1255" name="Google Shape;1255;p7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260" name="Google Shape;1260;p75"/>
            <p:cNvCxnSpPr>
              <a:stCxn id="1259" idx="5"/>
              <a:endCxn id="125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1" name="Google Shape;1261;p75"/>
            <p:cNvCxnSpPr>
              <a:stCxn id="1255" idx="3"/>
              <a:endCxn id="125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2" name="Google Shape;1262;p75"/>
            <p:cNvCxnSpPr>
              <a:stCxn id="1259" idx="6"/>
              <a:endCxn id="125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3" name="Google Shape;1263;p75"/>
            <p:cNvCxnSpPr>
              <a:stCxn id="125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4" name="Google Shape;1264;p75"/>
            <p:cNvCxnSpPr>
              <a:stCxn id="125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5" name="Google Shape;1265;p75"/>
            <p:cNvCxnSpPr>
              <a:stCxn id="1255" idx="1"/>
              <a:endCxn id="125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6" name="Google Shape;1266;p75"/>
            <p:cNvCxnSpPr>
              <a:stCxn id="1255" idx="5"/>
              <a:endCxn id="125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7" name="Google Shape;1267;p75"/>
            <p:cNvCxnSpPr>
              <a:endCxn id="125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8" name="Google Shape;1268;p75"/>
            <p:cNvCxnSpPr>
              <a:endCxn id="125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9" name="Google Shape;1269;p75"/>
            <p:cNvCxnSpPr>
              <a:stCxn id="125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0" name="Google Shape;1270;p75"/>
            <p:cNvCxnSpPr>
              <a:endCxn id="125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1" name="Google Shape;1271;p7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2" name="Google Shape;1272;p75"/>
            <p:cNvCxnSpPr>
              <a:stCxn id="1256" idx="6"/>
              <a:endCxn id="125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3" name="Google Shape;1273;p75"/>
            <p:cNvCxnSpPr>
              <a:stCxn id="1258" idx="6"/>
              <a:endCxn id="125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74" name="Google Shape;1274;p7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75" name="Google Shape;1275;p75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6" name="Google Shape;1276;p75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7" name="Google Shape;1277;p75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8" name="Google Shape;1278;p75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9" name="Google Shape;1279;p7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51.xml"/><Relationship Id="rId46" Type="http://schemas.openxmlformats.org/officeDocument/2006/relationships/theme" Target="../theme/theme3.xml"/><Relationship Id="rId23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7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56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"/>
              <a:buNone/>
              <a:defRPr b="0" i="0" sz="3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3" name="Google Shape;173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4" name="Google Shape;174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/>
        </p:nvSpPr>
        <p:spPr>
          <a:xfrm>
            <a:off x="3325775" y="4862839"/>
            <a:ext cx="24882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5"/>
              <a:buFont typeface="Raleway"/>
              <a:buNone/>
            </a:pPr>
            <a:r>
              <a:rPr b="0" i="0" lang="en" sz="5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HTTPS://CLOUDSECURITYALLIANCE.ORG/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57664" y="62988"/>
            <a:ext cx="730925" cy="3180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loudsecurityalliance.org/events/" TargetMode="External"/><Relationship Id="rId4" Type="http://schemas.openxmlformats.org/officeDocument/2006/relationships/hyperlink" Target="https://www.meetup.com/Cloud-Security-Alliance-CSA-Boston/events/284697019/" TargetMode="External"/><Relationship Id="rId9" Type="http://schemas.openxmlformats.org/officeDocument/2006/relationships/hyperlink" Target="https://cloudsecurityalliance.org/artifacts/cloud-usage-in-the-financial-services-sector/" TargetMode="External"/><Relationship Id="rId5" Type="http://schemas.openxmlformats.org/officeDocument/2006/relationships/hyperlink" Target="https://www.brighttalk.com/webcast/10415/542365?utm_source=" TargetMode="External"/><Relationship Id="rId6" Type="http://schemas.openxmlformats.org/officeDocument/2006/relationships/hyperlink" Target="https://www.rsaconference.com/usa?utm_source=assoc-csa&amp;utm_medium=referral&amp;utm_campaign=discount-textad-us2022" TargetMode="External"/><Relationship Id="rId7" Type="http://schemas.openxmlformats.org/officeDocument/2006/relationships/hyperlink" Target="https://www.sectember.com/event/f69ed13e-f6dc-4abf-be0c-2ce33bb14e26/summary" TargetMode="External"/><Relationship Id="rId8" Type="http://schemas.openxmlformats.org/officeDocument/2006/relationships/hyperlink" Target="https://cloudsecurityalliance.org/zt" TargetMode="External"/><Relationship Id="rId11" Type="http://schemas.openxmlformats.org/officeDocument/2006/relationships/image" Target="../media/image5.jpg"/><Relationship Id="rId10" Type="http://schemas.openxmlformats.org/officeDocument/2006/relationships/hyperlink" Target="https://cloudsecurityalliance.org/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s://circle.cloudsecurityalliance.org/community-home1?CommunityKey=9f9cdb69-619d-4d92-9124-0a2f100a0e4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loudsecurityalliance.org/research/contribute#peer-reviews" TargetMode="External"/><Relationship Id="rId4" Type="http://schemas.openxmlformats.org/officeDocument/2006/relationships/hyperlink" Target="https://cloudsecurityalliance.org/artifacts/third-party-vendor-risk-management/" TargetMode="External"/><Relationship Id="rId9" Type="http://schemas.openxmlformats.org/officeDocument/2006/relationships/hyperlink" Target="https://cloudsecurityalliance.org/artifacts/guide-to-the-iot-security-controls-framework-v3/" TargetMode="External"/><Relationship Id="rId5" Type="http://schemas.openxmlformats.org/officeDocument/2006/relationships/hyperlink" Target="https://cloudsecurityalliance.org/research/artifacts/" TargetMode="External"/><Relationship Id="rId6" Type="http://schemas.openxmlformats.org/officeDocument/2006/relationships/hyperlink" Target="https://cloudsecurityalliance.org/artifacts/cybersecurity-best-practices-smart-contract-overview/" TargetMode="External"/><Relationship Id="rId7" Type="http://schemas.openxmlformats.org/officeDocument/2006/relationships/hyperlink" Target="https://cloudsecurityalliance.org/artifacts/guidelines-to-onboard-high-performance-computing-cloud-services/" TargetMode="External"/><Relationship Id="rId8" Type="http://schemas.openxmlformats.org/officeDocument/2006/relationships/hyperlink" Target="https://cloudsecurityalliance.org/artifacts/healthcare-supply-chain-cybersecurity-risk-management/" TargetMode="External"/><Relationship Id="rId11" Type="http://schemas.openxmlformats.org/officeDocument/2006/relationships/image" Target="../media/image6.png"/><Relationship Id="rId10" Type="http://schemas.openxmlformats.org/officeDocument/2006/relationships/hyperlink" Target="https://cloudsecurityalliance.org/artifacts/iot-security-controls-framework-v3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IWJfD5ejEO1nxm1ycbZlEPo-G0mFoTHYXvg9i975WVo/" TargetMode="External"/><Relationship Id="rId4" Type="http://schemas.openxmlformats.org/officeDocument/2006/relationships/hyperlink" Target="https://cloudsecurityalliance.org/artifacts/cloud-usage-in-the-financial-services-sector/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loudsecurityalliance.zoom.us/j/94151107820" TargetMode="External"/><Relationship Id="rId4" Type="http://schemas.openxmlformats.org/officeDocument/2006/relationships/hyperlink" Target="https://cloudsecurityalliance.org/research/artifacts/?search=&amp;char=&amp;term=financial-services-stakeholder-platform&amp;locale=" TargetMode="External"/><Relationship Id="rId5" Type="http://schemas.openxmlformats.org/officeDocument/2006/relationships/hyperlink" Target="https://cloudsecurityalliance.org/research/contribute/" TargetMode="External"/><Relationship Id="rId6" Type="http://schemas.openxmlformats.org/officeDocument/2006/relationships/hyperlink" Target="https://cloudsecurityalliance.connectedcommunity.org/home" TargetMode="External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76"/>
          <p:cNvSpPr txBox="1"/>
          <p:nvPr/>
        </p:nvSpPr>
        <p:spPr>
          <a:xfrm>
            <a:off x="502125" y="977125"/>
            <a:ext cx="5896800" cy="4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CSA Events and Updates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Threat detection &amp; response virtual workshop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May 26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API MythBusters: Crushing Five Security Myths that are Crushing Your Safety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2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nd</a:t>
            </a:r>
            <a:endParaRPr baseline="30000"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RSA Conference 2022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-9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SECtember 2022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September 26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Zero Trust Advancement Center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Advancing Zero Trust Principles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May 26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Guided Approach to Support Your Zero Trust Strategy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29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b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CSA Peer Reviews and Surveys, Research Releases</a:t>
            </a:r>
            <a:endParaRPr b="1" sz="12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Cloud Usage in the Financial Services Sector v2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Draft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Reevaluate the previous </a:t>
            </a: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Usage in the Financial Services Sector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publication with an updated version focusing on relevant topics for the modern financial services industry landscape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Financial security startup company evaluations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5" name="Google Shape;1285;p76"/>
          <p:cNvSpPr txBox="1"/>
          <p:nvPr>
            <p:ph type="title"/>
          </p:nvPr>
        </p:nvSpPr>
        <p:spPr>
          <a:xfrm>
            <a:off x="3249000" y="491975"/>
            <a:ext cx="26460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Meeting Agenda</a:t>
            </a:r>
            <a:endParaRPr sz="2000"/>
          </a:p>
        </p:txBody>
      </p:sp>
      <p:pic>
        <p:nvPicPr>
          <p:cNvPr id="1286" name="Google Shape;1286;p7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8850" y="200700"/>
            <a:ext cx="2745148" cy="119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76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98850" y="1450500"/>
            <a:ext cx="2744175" cy="144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77"/>
          <p:cNvSpPr txBox="1"/>
          <p:nvPr/>
        </p:nvSpPr>
        <p:spPr>
          <a:xfrm>
            <a:off x="441075" y="922850"/>
            <a:ext cx="8408700" cy="4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CSA Peer Reviews and Surveys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Raleway"/>
              <a:buChar char="○"/>
            </a:pPr>
            <a:r>
              <a:rPr lang="en" sz="11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Third-Party Vendor Risk Management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13</a:t>
            </a:r>
            <a:r>
              <a:rPr baseline="30000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Recent Research Releases</a:t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Raleway"/>
              <a:buChar char="○"/>
            </a:pPr>
            <a:r>
              <a:rPr lang="en" sz="11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 Practices for Smart Contract Security Hyperledger Fabric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May 16</a:t>
            </a:r>
            <a:r>
              <a:rPr baseline="30000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Raleway"/>
              <a:buChar char="○"/>
            </a:pPr>
            <a:r>
              <a:rPr lang="en" sz="11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HPC Cloud Services Onboarding Guide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May 16</a:t>
            </a:r>
            <a:r>
              <a:rPr baseline="30000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Raleway"/>
              <a:buChar char="○"/>
            </a:pPr>
            <a:r>
              <a:rPr lang="en" sz="11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Healthcare Supply Chain Cybersecurity Risk Management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May 11</a:t>
            </a:r>
            <a:r>
              <a:rPr baseline="30000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○"/>
            </a:pPr>
            <a:r>
              <a:rPr lang="en" sz="11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to the IoT Controls Matrix v3</a:t>
            </a:r>
            <a:r>
              <a:rPr lang="en" sz="11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April 25</a:t>
            </a:r>
            <a:r>
              <a:rPr baseline="30000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○"/>
            </a:pPr>
            <a:r>
              <a:rPr lang="en" sz="11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IoT Controls Matrix v3</a:t>
            </a:r>
            <a:r>
              <a:rPr lang="en" sz="11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April 25</a:t>
            </a:r>
            <a:r>
              <a:rPr baseline="30000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3" name="Google Shape;1293;p77"/>
          <p:cNvSpPr txBox="1"/>
          <p:nvPr>
            <p:ph type="title"/>
          </p:nvPr>
        </p:nvSpPr>
        <p:spPr>
          <a:xfrm>
            <a:off x="1617750" y="445500"/>
            <a:ext cx="5908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Research Peer Reviews, Surveys, and Recent Releases</a:t>
            </a:r>
            <a:endParaRPr sz="1800"/>
          </a:p>
        </p:txBody>
      </p:sp>
      <p:pic>
        <p:nvPicPr>
          <p:cNvPr id="1294" name="Google Shape;1294;p7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88150" y="3431175"/>
            <a:ext cx="1139200" cy="1139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66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78"/>
          <p:cNvSpPr txBox="1"/>
          <p:nvPr/>
        </p:nvSpPr>
        <p:spPr>
          <a:xfrm>
            <a:off x="294150" y="949975"/>
            <a:ext cx="85557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Usage in the Financial Services Sector v2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Draft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Reevaluate the previous </a:t>
            </a: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Usage in the Financial Services Sector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publication with an updated version focusing on relevant topics for the modern financial services industry landscape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Domains for the next survey in progress: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privacy/sharing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Vendor risk assessments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Encryption/key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Secrets lifecycle management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Compliance infrastructure for SaaS/PaaS decentralized environments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Application/ Ops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Agile Maturity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BCP: region migration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SOC: logging/visibility/response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SaaS integration with SOC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Financial security startup company evaluations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Proposal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Have 30 minutes of each monthly call for a working session, and 30 minutes for a “shark tank” style session with security companies having 10 minutes to pitch and receive feedback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Could be a way to increase participation from Financial Institutions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0" name="Google Shape;1300;p78"/>
          <p:cNvSpPr txBox="1"/>
          <p:nvPr>
            <p:ph type="title"/>
          </p:nvPr>
        </p:nvSpPr>
        <p:spPr>
          <a:xfrm>
            <a:off x="1617750" y="431900"/>
            <a:ext cx="5908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Financial Services </a:t>
            </a:r>
            <a:r>
              <a:rPr lang="en" sz="1800"/>
              <a:t>Research in Development</a:t>
            </a:r>
            <a:endParaRPr sz="1800"/>
          </a:p>
        </p:txBody>
      </p:sp>
      <p:pic>
        <p:nvPicPr>
          <p:cNvPr id="1301" name="Google Shape;130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263" y="1575175"/>
            <a:ext cx="1541576" cy="199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79"/>
          <p:cNvSpPr txBox="1"/>
          <p:nvPr/>
        </p:nvSpPr>
        <p:spPr>
          <a:xfrm>
            <a:off x="475000" y="997475"/>
            <a:ext cx="8123400" cy="4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June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22</a:t>
            </a:r>
            <a:r>
              <a:rPr b="1"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nd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8:00 AM PT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https://cloudsecurityalliance.zoom.us/j/94151107820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Agenda, guest speaker TBA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Cloud Usage in the Financial Services Sector v2 development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Financial Services research publications from CSA website</a:t>
            </a:r>
            <a:b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Participate in Research open peer reviews and surveys on CSA website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7" name="Google Shape;1307;p79"/>
          <p:cNvSpPr txBox="1"/>
          <p:nvPr>
            <p:ph type="title"/>
          </p:nvPr>
        </p:nvSpPr>
        <p:spPr>
          <a:xfrm>
            <a:off x="3288000" y="460050"/>
            <a:ext cx="25680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Next Meeting</a:t>
            </a:r>
            <a:endParaRPr sz="2000"/>
          </a:p>
        </p:txBody>
      </p:sp>
      <p:pic>
        <p:nvPicPr>
          <p:cNvPr id="1308" name="Google Shape;1308;p7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2500" y="3885392"/>
            <a:ext cx="2065950" cy="8297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85A2BD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