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0.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64.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72.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68.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20" r:id="rId4"/>
    <p:sldMasterId id="2147483721" r:id="rId5"/>
    <p:sldMasterId id="2147483722" r:id="rId6"/>
  </p:sldMasterIdLst>
  <p:notesMasterIdLst>
    <p:notesMasterId r:id="rId7"/>
  </p:notesMasterIdLst>
  <p:sldIdLst>
    <p:sldId id="256" r:id="rId8"/>
    <p:sldId id="257" r:id="rId9"/>
    <p:sldId id="258" r:id="rId10"/>
    <p:sldId id="259" r:id="rId11"/>
  </p:sldIdLst>
  <p:sldSz cy="5143500" cx="9144000"/>
  <p:notesSz cx="6858000" cy="9144000"/>
  <p:embeddedFontLst>
    <p:embeddedFont>
      <p:font typeface="Raleway"/>
      <p:regular r:id="rId12"/>
      <p:bold r:id="rId13"/>
      <p:italic r:id="rId14"/>
      <p:boldItalic r:id="rId15"/>
    </p:embeddedFont>
    <p:embeddedFont>
      <p:font typeface="Source Sans Pr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font" Target="fonts/Raleway-bold.fntdata"/><Relationship Id="rId12" Type="http://schemas.openxmlformats.org/officeDocument/2006/relationships/font" Target="fonts/Raleway-regular.fntdata"/><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SourceSansPro-bold.fntdata"/><Relationship Id="rId16" Type="http://schemas.openxmlformats.org/officeDocument/2006/relationships/font" Target="fonts/SourceSansPro-regular.fntdata"/><Relationship Id="rId19" Type="http://schemas.openxmlformats.org/officeDocument/2006/relationships/font" Target="fonts/SourceSansPro-boldItalic.fntdata"/><Relationship Id="rId18" Type="http://schemas.openxmlformats.org/officeDocument/2006/relationships/font" Target="fonts/SourceSansPr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0" name="Shape 1280"/>
        <p:cNvGrpSpPr/>
        <p:nvPr/>
      </p:nvGrpSpPr>
      <p:grpSpPr>
        <a:xfrm>
          <a:off x="0" y="0"/>
          <a:ext cx="0" cy="0"/>
          <a:chOff x="0" y="0"/>
          <a:chExt cx="0" cy="0"/>
        </a:xfrm>
      </p:grpSpPr>
      <p:sp>
        <p:nvSpPr>
          <p:cNvPr id="1281" name="Google Shape;1281;g9a4eb095d7_1_16: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82" name="Google Shape;1282;g9a4eb095d7_1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8" name="Shape 1288"/>
        <p:cNvGrpSpPr/>
        <p:nvPr/>
      </p:nvGrpSpPr>
      <p:grpSpPr>
        <a:xfrm>
          <a:off x="0" y="0"/>
          <a:ext cx="0" cy="0"/>
          <a:chOff x="0" y="0"/>
          <a:chExt cx="0" cy="0"/>
        </a:xfrm>
      </p:grpSpPr>
      <p:sp>
        <p:nvSpPr>
          <p:cNvPr id="1289" name="Google Shape;1289;g10fb9850e06_0_5: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0" name="Google Shape;1290;g10fb9850e06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4" name="Shape 1294"/>
        <p:cNvGrpSpPr/>
        <p:nvPr/>
      </p:nvGrpSpPr>
      <p:grpSpPr>
        <a:xfrm>
          <a:off x="0" y="0"/>
          <a:ext cx="0" cy="0"/>
          <a:chOff x="0" y="0"/>
          <a:chExt cx="0" cy="0"/>
        </a:xfrm>
      </p:grpSpPr>
      <p:sp>
        <p:nvSpPr>
          <p:cNvPr id="1295" name="Google Shape;1295;g11ee12d669b_0_18: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6" name="Google Shape;1296;g11ee12d669b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0" name="Shape 1300"/>
        <p:cNvGrpSpPr/>
        <p:nvPr/>
      </p:nvGrpSpPr>
      <p:grpSpPr>
        <a:xfrm>
          <a:off x="0" y="0"/>
          <a:ext cx="0" cy="0"/>
          <a:chOff x="0" y="0"/>
          <a:chExt cx="0" cy="0"/>
        </a:xfrm>
      </p:grpSpPr>
      <p:sp>
        <p:nvSpPr>
          <p:cNvPr id="1301" name="Google Shape;1301;g79708b6a79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2" name="Google Shape;1302;g79708b6a79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Laptop Slide 1">
  <p:cSld name="5_Laptop Slide 1">
    <p:bg>
      <p:bgPr>
        <a:gradFill>
          <a:gsLst>
            <a:gs pos="0">
              <a:srgbClr val="FFFFFF"/>
            </a:gs>
            <a:gs pos="100000">
              <a:srgbClr val="D8D8D8"/>
            </a:gs>
          </a:gsLst>
          <a:lin ang="5400012" scaled="0"/>
        </a:gra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727043" y="705956"/>
            <a:ext cx="6702900" cy="4905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0"/>
              </a:spcBef>
              <a:spcAft>
                <a:spcPts val="0"/>
              </a:spcAft>
              <a:buClr>
                <a:srgbClr val="757070"/>
              </a:buClr>
              <a:buSzPts val="3000"/>
              <a:buFont typeface="Raleway"/>
              <a:buNone/>
              <a:defRPr sz="3000">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800"/>
              </a:spcBef>
              <a:spcAft>
                <a:spcPts val="0"/>
              </a:spcAft>
              <a:buClr>
                <a:srgbClr val="595959"/>
              </a:buClr>
              <a:buSzPts val="1200"/>
              <a:buNone/>
              <a:defRPr sz="1200">
                <a:solidFill>
                  <a:srgbClr val="595959"/>
                </a:solidFill>
                <a:latin typeface="Raleway"/>
                <a:ea typeface="Raleway"/>
                <a:cs typeface="Raleway"/>
                <a:sym typeface="Raleway"/>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3" name="Google Shape;53;p13"/>
          <p:cNvSpPr/>
          <p:nvPr/>
        </p:nvSpPr>
        <p:spPr>
          <a:xfrm>
            <a:off x="9091882"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nvGrpSpPr>
          <p:cNvPr id="54" name="Google Shape;54;p13"/>
          <p:cNvGrpSpPr/>
          <p:nvPr/>
        </p:nvGrpSpPr>
        <p:grpSpPr>
          <a:xfrm>
            <a:off x="-91398" y="2522709"/>
            <a:ext cx="4009491" cy="2980999"/>
            <a:chOff x="-121863" y="2958441"/>
            <a:chExt cx="5345988" cy="3974665"/>
          </a:xfrm>
        </p:grpSpPr>
        <p:sp>
          <p:nvSpPr>
            <p:cNvPr id="55" name="Google Shape;55;p13"/>
            <p:cNvSpPr/>
            <p:nvPr/>
          </p:nvSpPr>
          <p:spPr>
            <a:xfrm>
              <a:off x="225699" y="4498171"/>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56" name="Google Shape;56;p13"/>
            <p:cNvSpPr/>
            <p:nvPr/>
          </p:nvSpPr>
          <p:spPr>
            <a:xfrm>
              <a:off x="1507444" y="6853006"/>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57" name="Google Shape;57;p13"/>
            <p:cNvSpPr/>
            <p:nvPr/>
          </p:nvSpPr>
          <p:spPr>
            <a:xfrm>
              <a:off x="5144025" y="6629445"/>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58" name="Google Shape;58;p13"/>
            <p:cNvSpPr/>
            <p:nvPr/>
          </p:nvSpPr>
          <p:spPr>
            <a:xfrm>
              <a:off x="2640150" y="5914053"/>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59" name="Google Shape;59;p13"/>
            <p:cNvSpPr/>
            <p:nvPr/>
          </p:nvSpPr>
          <p:spPr>
            <a:xfrm>
              <a:off x="-121863" y="5861888"/>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cxnSp>
          <p:nvCxnSpPr>
            <p:cNvPr id="60" name="Google Shape;60;p13"/>
            <p:cNvCxnSpPr>
              <a:stCxn id="59" idx="5"/>
              <a:endCxn id="56"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1" name="Google Shape;61;p13"/>
            <p:cNvCxnSpPr>
              <a:stCxn id="55" idx="3"/>
              <a:endCxn id="59"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2" name="Google Shape;62;p13"/>
            <p:cNvCxnSpPr>
              <a:stCxn id="59" idx="6"/>
              <a:endCxn id="57"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3" name="Google Shape;63;p13"/>
            <p:cNvCxnSpPr>
              <a:stCxn id="56"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4" name="Google Shape;64;p13"/>
            <p:cNvCxnSpPr>
              <a:stCxn id="59"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5" name="Google Shape;65;p13"/>
            <p:cNvCxnSpPr>
              <a:stCxn id="55" idx="1"/>
              <a:endCxn id="58"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6" name="Google Shape;66;p13"/>
            <p:cNvCxnSpPr>
              <a:stCxn id="55" idx="5"/>
              <a:endCxn id="56"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7" name="Google Shape;67;p13"/>
            <p:cNvCxnSpPr>
              <a:endCxn id="58"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8" name="Google Shape;68;p13"/>
            <p:cNvCxnSpPr>
              <a:endCxn id="57"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69" name="Google Shape;69;p13"/>
            <p:cNvCxnSpPr>
              <a:stCxn id="57"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70" name="Google Shape;70;p13"/>
            <p:cNvCxnSpPr>
              <a:endCxn id="58" idx="7"/>
            </p:cNvCxnSpPr>
            <p:nvPr/>
          </p:nvCxnSpPr>
          <p:spPr>
            <a:xfrm>
              <a:off x="1468620" y="3070083"/>
              <a:ext cx="1239900" cy="2855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71" name="Google Shape;71;p13"/>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72" name="Google Shape;72;p13"/>
            <p:cNvCxnSpPr>
              <a:stCxn id="56" idx="6"/>
              <a:endCxn id="58"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73" name="Google Shape;73;p13"/>
            <p:cNvCxnSpPr>
              <a:stCxn id="58" idx="6"/>
              <a:endCxn id="57"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sp>
          <p:nvSpPr>
            <p:cNvPr id="74" name="Google Shape;74;p13"/>
            <p:cNvSpPr/>
            <p:nvPr/>
          </p:nvSpPr>
          <p:spPr>
            <a:xfrm>
              <a:off x="1454923" y="3033159"/>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sp>
        <p:nvSpPr>
          <p:cNvPr id="75" name="Google Shape;75;p13"/>
          <p:cNvSpPr/>
          <p:nvPr/>
        </p:nvSpPr>
        <p:spPr>
          <a:xfrm>
            <a:off x="7941040" y="4600008"/>
            <a:ext cx="532200" cy="400200"/>
          </a:xfrm>
          <a:prstGeom prst="parallelogram">
            <a:avLst>
              <a:gd fmla="val 39583" name="adj"/>
            </a:avLst>
          </a:prstGeom>
          <a:solidFill>
            <a:srgbClr val="C5C2C2">
              <a:alpha val="6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76" name="Google Shape;76;p13"/>
          <p:cNvSpPr/>
          <p:nvPr/>
        </p:nvSpPr>
        <p:spPr>
          <a:xfrm>
            <a:off x="7391330" y="4762148"/>
            <a:ext cx="532200" cy="400200"/>
          </a:xfrm>
          <a:prstGeom prst="parallelogram">
            <a:avLst>
              <a:gd fmla="val 39583" name="adj"/>
            </a:avLst>
          </a:prstGeom>
          <a:solidFill>
            <a:srgbClr val="C5C2C2">
              <a:alpha val="8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77" name="Google Shape;77;p13"/>
          <p:cNvSpPr txBox="1"/>
          <p:nvPr/>
        </p:nvSpPr>
        <p:spPr>
          <a:xfrm>
            <a:off x="7954709" y="4741252"/>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78" name="Google Shape;78;p13"/>
          <p:cNvSpPr/>
          <p:nvPr/>
        </p:nvSpPr>
        <p:spPr>
          <a:xfrm>
            <a:off x="7536943" y="1957388"/>
            <a:ext cx="532200" cy="400200"/>
          </a:xfrm>
          <a:prstGeom prst="parallelogram">
            <a:avLst>
              <a:gd fmla="val 39583" name="adj"/>
            </a:avLst>
          </a:prstGeom>
          <a:solidFill>
            <a:srgbClr val="C5C2C2">
              <a:alpha val="2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79" name="Google Shape;79;p13"/>
          <p:cNvSpPr/>
          <p:nvPr/>
        </p:nvSpPr>
        <p:spPr>
          <a:xfrm>
            <a:off x="714375" y="0"/>
            <a:ext cx="912000" cy="685800"/>
          </a:xfrm>
          <a:prstGeom prst="parallelogram">
            <a:avLst>
              <a:gd fmla="val 39583" name="adj"/>
            </a:avLst>
          </a:prstGeom>
          <a:solidFill>
            <a:srgbClr val="C5C2C2">
              <a:alpha val="427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p:tgtEl>
                                          <p:spTgt spid="5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52">
                                            <p:txEl>
                                              <p:pRg end="0" st="0"/>
                                            </p:txEl>
                                          </p:spTgt>
                                        </p:tgtEl>
                                        <p:attrNameLst>
                                          <p:attrName>style.visibility</p:attrName>
                                        </p:attrNameLst>
                                      </p:cBhvr>
                                      <p:to>
                                        <p:strVal val="visible"/>
                                      </p:to>
                                    </p:set>
                                    <p:anim calcmode="lin" valueType="num">
                                      <p:cBhvr additive="base">
                                        <p:cTn dur="500"/>
                                        <p:tgtEl>
                                          <p:spTgt spid="52">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52">
                                            <p:txEl>
                                              <p:pRg end="1" st="1"/>
                                            </p:txEl>
                                          </p:spTgt>
                                        </p:tgtEl>
                                        <p:attrNameLst>
                                          <p:attrName>style.visibility</p:attrName>
                                        </p:attrNameLst>
                                      </p:cBhvr>
                                      <p:to>
                                        <p:strVal val="visible"/>
                                      </p:to>
                                    </p:set>
                                    <p:anim calcmode="lin" valueType="num">
                                      <p:cBhvr additive="base">
                                        <p:cTn dur="500"/>
                                        <p:tgtEl>
                                          <p:spTgt spid="52">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52">
                                            <p:txEl>
                                              <p:pRg end="2" st="2"/>
                                            </p:txEl>
                                          </p:spTgt>
                                        </p:tgtEl>
                                        <p:attrNameLst>
                                          <p:attrName>style.visibility</p:attrName>
                                        </p:attrNameLst>
                                      </p:cBhvr>
                                      <p:to>
                                        <p:strVal val="visible"/>
                                      </p:to>
                                    </p:set>
                                    <p:anim calcmode="lin" valueType="num">
                                      <p:cBhvr additive="base">
                                        <p:cTn dur="500"/>
                                        <p:tgtEl>
                                          <p:spTgt spid="52">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52">
                                            <p:txEl>
                                              <p:pRg end="3" st="3"/>
                                            </p:txEl>
                                          </p:spTgt>
                                        </p:tgtEl>
                                        <p:attrNameLst>
                                          <p:attrName>style.visibility</p:attrName>
                                        </p:attrNameLst>
                                      </p:cBhvr>
                                      <p:to>
                                        <p:strVal val="visible"/>
                                      </p:to>
                                    </p:set>
                                    <p:anim calcmode="lin" valueType="num">
                                      <p:cBhvr additive="base">
                                        <p:cTn dur="500"/>
                                        <p:tgtEl>
                                          <p:spTgt spid="52">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52">
                                            <p:txEl>
                                              <p:pRg end="4" st="4"/>
                                            </p:txEl>
                                          </p:spTgt>
                                        </p:tgtEl>
                                        <p:attrNameLst>
                                          <p:attrName>style.visibility</p:attrName>
                                        </p:attrNameLst>
                                      </p:cBhvr>
                                      <p:to>
                                        <p:strVal val="visible"/>
                                      </p:to>
                                    </p:set>
                                    <p:anim calcmode="lin" valueType="num">
                                      <p:cBhvr additive="base">
                                        <p:cTn dur="500"/>
                                        <p:tgtEl>
                                          <p:spTgt spid="52">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52">
                                            <p:txEl>
                                              <p:pRg end="5" st="5"/>
                                            </p:txEl>
                                          </p:spTgt>
                                        </p:tgtEl>
                                        <p:attrNameLst>
                                          <p:attrName>style.visibility</p:attrName>
                                        </p:attrNameLst>
                                      </p:cBhvr>
                                      <p:to>
                                        <p:strVal val="visible"/>
                                      </p:to>
                                    </p:set>
                                    <p:anim calcmode="lin" valueType="num">
                                      <p:cBhvr additive="base">
                                        <p:cTn dur="500"/>
                                        <p:tgtEl>
                                          <p:spTgt spid="52">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52">
                                            <p:txEl>
                                              <p:pRg end="6" st="6"/>
                                            </p:txEl>
                                          </p:spTgt>
                                        </p:tgtEl>
                                        <p:attrNameLst>
                                          <p:attrName>style.visibility</p:attrName>
                                        </p:attrNameLst>
                                      </p:cBhvr>
                                      <p:to>
                                        <p:strVal val="visible"/>
                                      </p:to>
                                    </p:set>
                                    <p:anim calcmode="lin" valueType="num">
                                      <p:cBhvr additive="base">
                                        <p:cTn dur="500"/>
                                        <p:tgtEl>
                                          <p:spTgt spid="52">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52">
                                            <p:txEl>
                                              <p:pRg end="7" st="7"/>
                                            </p:txEl>
                                          </p:spTgt>
                                        </p:tgtEl>
                                        <p:attrNameLst>
                                          <p:attrName>style.visibility</p:attrName>
                                        </p:attrNameLst>
                                      </p:cBhvr>
                                      <p:to>
                                        <p:strVal val="visible"/>
                                      </p:to>
                                    </p:set>
                                    <p:anim calcmode="lin" valueType="num">
                                      <p:cBhvr additive="base">
                                        <p:cTn dur="500"/>
                                        <p:tgtEl>
                                          <p:spTgt spid="52">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52">
                                            <p:txEl>
                                              <p:pRg end="8" st="8"/>
                                            </p:txEl>
                                          </p:spTgt>
                                        </p:tgtEl>
                                        <p:attrNameLst>
                                          <p:attrName>style.visibility</p:attrName>
                                        </p:attrNameLst>
                                      </p:cBhvr>
                                      <p:to>
                                        <p:strVal val="visible"/>
                                      </p:to>
                                    </p:set>
                                    <p:anim calcmode="lin" valueType="num">
                                      <p:cBhvr additive="base">
                                        <p:cTn dur="500"/>
                                        <p:tgtEl>
                                          <p:spTgt spid="52">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Laptop Slide 1">
  <p:cSld name="2_Laptop Slide 1">
    <p:bg>
      <p:bgPr>
        <a:gradFill>
          <a:gsLst>
            <a:gs pos="0">
              <a:srgbClr val="FFFFFF"/>
            </a:gs>
            <a:gs pos="100000">
              <a:srgbClr val="D8D8D8"/>
            </a:gs>
          </a:gsLst>
          <a:lin ang="5400012" scaled="0"/>
        </a:gradFill>
      </p:bgPr>
    </p:bg>
    <p:spTree>
      <p:nvGrpSpPr>
        <p:cNvPr id="80" name="Shape 80"/>
        <p:cNvGrpSpPr/>
        <p:nvPr/>
      </p:nvGrpSpPr>
      <p:grpSpPr>
        <a:xfrm>
          <a:off x="0" y="0"/>
          <a:ext cx="0" cy="0"/>
          <a:chOff x="0" y="0"/>
          <a:chExt cx="0" cy="0"/>
        </a:xfrm>
      </p:grpSpPr>
      <p:sp>
        <p:nvSpPr>
          <p:cNvPr id="81" name="Google Shape;81;p14"/>
          <p:cNvSpPr txBox="1"/>
          <p:nvPr>
            <p:ph type="title"/>
          </p:nvPr>
        </p:nvSpPr>
        <p:spPr>
          <a:xfrm>
            <a:off x="727042" y="705956"/>
            <a:ext cx="6702900" cy="490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rgbClr val="757070"/>
              </a:buClr>
              <a:buSzPts val="3000"/>
              <a:buFont typeface="Raleway"/>
              <a:buNone/>
              <a:defRPr b="0" i="0" sz="3000" u="none" cap="none" strike="noStrike">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sz="1400"/>
            </a:lvl2pPr>
            <a:lvl3pPr lvl="2" rtl="0" algn="l">
              <a:lnSpc>
                <a:spcPct val="100000"/>
              </a:lnSpc>
              <a:spcBef>
                <a:spcPts val="0"/>
              </a:spcBef>
              <a:spcAft>
                <a:spcPts val="0"/>
              </a:spcAft>
              <a:buSzPts val="1100"/>
              <a:buNone/>
              <a:defRPr sz="1400"/>
            </a:lvl3pPr>
            <a:lvl4pPr lvl="3" rtl="0" algn="l">
              <a:lnSpc>
                <a:spcPct val="100000"/>
              </a:lnSpc>
              <a:spcBef>
                <a:spcPts val="0"/>
              </a:spcBef>
              <a:spcAft>
                <a:spcPts val="0"/>
              </a:spcAft>
              <a:buSzPts val="1100"/>
              <a:buNone/>
              <a:defRPr sz="1400"/>
            </a:lvl4pPr>
            <a:lvl5pPr lvl="4" rtl="0" algn="l">
              <a:lnSpc>
                <a:spcPct val="100000"/>
              </a:lnSpc>
              <a:spcBef>
                <a:spcPts val="0"/>
              </a:spcBef>
              <a:spcAft>
                <a:spcPts val="0"/>
              </a:spcAft>
              <a:buSzPts val="1100"/>
              <a:buNone/>
              <a:defRPr sz="1400"/>
            </a:lvl5pPr>
            <a:lvl6pPr lvl="5" rtl="0" algn="l">
              <a:lnSpc>
                <a:spcPct val="100000"/>
              </a:lnSpc>
              <a:spcBef>
                <a:spcPts val="0"/>
              </a:spcBef>
              <a:spcAft>
                <a:spcPts val="0"/>
              </a:spcAft>
              <a:buSzPts val="1100"/>
              <a:buNone/>
              <a:defRPr sz="1400"/>
            </a:lvl6pPr>
            <a:lvl7pPr lvl="6" rtl="0" algn="l">
              <a:lnSpc>
                <a:spcPct val="100000"/>
              </a:lnSpc>
              <a:spcBef>
                <a:spcPts val="0"/>
              </a:spcBef>
              <a:spcAft>
                <a:spcPts val="0"/>
              </a:spcAft>
              <a:buSzPts val="1100"/>
              <a:buNone/>
              <a:defRPr sz="1400"/>
            </a:lvl7pPr>
            <a:lvl8pPr lvl="7" rtl="0" algn="l">
              <a:lnSpc>
                <a:spcPct val="100000"/>
              </a:lnSpc>
              <a:spcBef>
                <a:spcPts val="0"/>
              </a:spcBef>
              <a:spcAft>
                <a:spcPts val="0"/>
              </a:spcAft>
              <a:buSzPts val="1100"/>
              <a:buNone/>
              <a:defRPr sz="1400"/>
            </a:lvl8pPr>
            <a:lvl9pPr lvl="8" rtl="0" algn="l">
              <a:lnSpc>
                <a:spcPct val="100000"/>
              </a:lnSpc>
              <a:spcBef>
                <a:spcPts val="0"/>
              </a:spcBef>
              <a:spcAft>
                <a:spcPts val="0"/>
              </a:spcAft>
              <a:buSzPts val="1100"/>
              <a:buNone/>
              <a:defRPr sz="1400"/>
            </a:lvl9pPr>
          </a:lstStyle>
          <a:p/>
        </p:txBody>
      </p:sp>
      <p:sp>
        <p:nvSpPr>
          <p:cNvPr id="82" name="Google Shape;82;p14"/>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marR="0" rtl="0" algn="l">
              <a:lnSpc>
                <a:spcPct val="110000"/>
              </a:lnSpc>
              <a:spcBef>
                <a:spcPts val="800"/>
              </a:spcBef>
              <a:spcAft>
                <a:spcPts val="0"/>
              </a:spcAft>
              <a:buClr>
                <a:srgbClr val="595959"/>
              </a:buClr>
              <a:buSzPts val="1200"/>
              <a:buFont typeface="Arial"/>
              <a:buNone/>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3" name="Google Shape;83;p14"/>
          <p:cNvSpPr/>
          <p:nvPr/>
        </p:nvSpPr>
        <p:spPr>
          <a:xfrm>
            <a:off x="9091881"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grpSp>
        <p:nvGrpSpPr>
          <p:cNvPr id="84" name="Google Shape;84;p14"/>
          <p:cNvGrpSpPr/>
          <p:nvPr/>
        </p:nvGrpSpPr>
        <p:grpSpPr>
          <a:xfrm>
            <a:off x="-91397" y="2522708"/>
            <a:ext cx="4009491" cy="2980999"/>
            <a:chOff x="-121863" y="2958441"/>
            <a:chExt cx="5345988" cy="3974665"/>
          </a:xfrm>
        </p:grpSpPr>
        <p:sp>
          <p:nvSpPr>
            <p:cNvPr id="85" name="Google Shape;85;p14"/>
            <p:cNvSpPr/>
            <p:nvPr/>
          </p:nvSpPr>
          <p:spPr>
            <a:xfrm>
              <a:off x="225699" y="4498171"/>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86" name="Google Shape;86;p14"/>
            <p:cNvSpPr/>
            <p:nvPr/>
          </p:nvSpPr>
          <p:spPr>
            <a:xfrm>
              <a:off x="1507444" y="6853006"/>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87" name="Google Shape;87;p14"/>
            <p:cNvSpPr/>
            <p:nvPr/>
          </p:nvSpPr>
          <p:spPr>
            <a:xfrm>
              <a:off x="5144025" y="6629445"/>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88" name="Google Shape;88;p14"/>
            <p:cNvSpPr/>
            <p:nvPr/>
          </p:nvSpPr>
          <p:spPr>
            <a:xfrm>
              <a:off x="2640150" y="5914053"/>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89" name="Google Shape;89;p14"/>
            <p:cNvSpPr/>
            <p:nvPr/>
          </p:nvSpPr>
          <p:spPr>
            <a:xfrm>
              <a:off x="-121863" y="5861888"/>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cxnSp>
          <p:nvCxnSpPr>
            <p:cNvPr id="90" name="Google Shape;90;p14"/>
            <p:cNvCxnSpPr>
              <a:stCxn id="89" idx="5"/>
              <a:endCxn id="86"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1" name="Google Shape;91;p14"/>
            <p:cNvCxnSpPr>
              <a:stCxn id="85" idx="3"/>
              <a:endCxn id="89"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2" name="Google Shape;92;p14"/>
            <p:cNvCxnSpPr>
              <a:stCxn id="89" idx="6"/>
              <a:endCxn id="87"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3" name="Google Shape;93;p14"/>
            <p:cNvCxnSpPr>
              <a:stCxn id="86"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4" name="Google Shape;94;p14"/>
            <p:cNvCxnSpPr>
              <a:stCxn id="89"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5" name="Google Shape;95;p14"/>
            <p:cNvCxnSpPr>
              <a:stCxn id="85" idx="1"/>
              <a:endCxn id="88"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6" name="Google Shape;96;p14"/>
            <p:cNvCxnSpPr>
              <a:stCxn id="85" idx="5"/>
              <a:endCxn id="86"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7" name="Google Shape;97;p14"/>
            <p:cNvCxnSpPr>
              <a:endCxn id="88"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8" name="Google Shape;98;p14"/>
            <p:cNvCxnSpPr>
              <a:endCxn id="87"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99" name="Google Shape;99;p14"/>
            <p:cNvCxnSpPr>
              <a:stCxn id="87"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100" name="Google Shape;100;p14"/>
            <p:cNvCxnSpPr>
              <a:endCxn id="88" idx="7"/>
            </p:cNvCxnSpPr>
            <p:nvPr/>
          </p:nvCxnSpPr>
          <p:spPr>
            <a:xfrm>
              <a:off x="1468020" y="3070083"/>
              <a:ext cx="1240500" cy="28557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101" name="Google Shape;101;p14"/>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102" name="Google Shape;102;p14"/>
            <p:cNvCxnSpPr>
              <a:stCxn id="86" idx="6"/>
              <a:endCxn id="88"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103" name="Google Shape;103;p14"/>
            <p:cNvCxnSpPr>
              <a:stCxn id="88" idx="6"/>
              <a:endCxn id="87"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sp>
          <p:nvSpPr>
            <p:cNvPr id="104" name="Google Shape;104;p14"/>
            <p:cNvSpPr/>
            <p:nvPr/>
          </p:nvSpPr>
          <p:spPr>
            <a:xfrm>
              <a:off x="1454923" y="3033159"/>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grpSp>
      <p:sp>
        <p:nvSpPr>
          <p:cNvPr id="105" name="Google Shape;105;p14"/>
          <p:cNvSpPr/>
          <p:nvPr/>
        </p:nvSpPr>
        <p:spPr>
          <a:xfrm>
            <a:off x="7941040" y="4600008"/>
            <a:ext cx="532200" cy="400200"/>
          </a:xfrm>
          <a:prstGeom prst="parallelogram">
            <a:avLst>
              <a:gd fmla="val 39583" name="adj"/>
            </a:avLst>
          </a:prstGeom>
          <a:solidFill>
            <a:srgbClr val="C5C2C2">
              <a:alpha val="6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106" name="Google Shape;106;p14"/>
          <p:cNvSpPr/>
          <p:nvPr/>
        </p:nvSpPr>
        <p:spPr>
          <a:xfrm>
            <a:off x="7391329" y="4762148"/>
            <a:ext cx="532200" cy="400200"/>
          </a:xfrm>
          <a:prstGeom prst="parallelogram">
            <a:avLst>
              <a:gd fmla="val 39583" name="adj"/>
            </a:avLst>
          </a:prstGeom>
          <a:solidFill>
            <a:srgbClr val="C5C2C2">
              <a:alpha val="8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107" name="Google Shape;107;p14"/>
          <p:cNvSpPr txBox="1"/>
          <p:nvPr/>
        </p:nvSpPr>
        <p:spPr>
          <a:xfrm>
            <a:off x="7954709" y="4741251"/>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7F7F7F"/>
              </a:buClr>
              <a:buSzPts val="1100"/>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08" name="Google Shape;108;p14"/>
          <p:cNvSpPr/>
          <p:nvPr/>
        </p:nvSpPr>
        <p:spPr>
          <a:xfrm>
            <a:off x="7536942" y="1957388"/>
            <a:ext cx="532200" cy="400200"/>
          </a:xfrm>
          <a:prstGeom prst="parallelogram">
            <a:avLst>
              <a:gd fmla="val 39583" name="adj"/>
            </a:avLst>
          </a:prstGeom>
          <a:solidFill>
            <a:srgbClr val="C5C2C2">
              <a:alpha val="2706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109" name="Google Shape;109;p14"/>
          <p:cNvSpPr/>
          <p:nvPr/>
        </p:nvSpPr>
        <p:spPr>
          <a:xfrm>
            <a:off x="714375" y="0"/>
            <a:ext cx="912000" cy="685800"/>
          </a:xfrm>
          <a:prstGeom prst="parallelogram">
            <a:avLst>
              <a:gd fmla="val 39583" name="adj"/>
            </a:avLst>
          </a:prstGeom>
          <a:solidFill>
            <a:srgbClr val="C5C2C2">
              <a:alpha val="4196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81"/>
                                        </p:tgtEl>
                                        <p:attrNameLst>
                                          <p:attrName>style.visibility</p:attrName>
                                        </p:attrNameLst>
                                      </p:cBhvr>
                                      <p:to>
                                        <p:strVal val="visible"/>
                                      </p:to>
                                    </p:set>
                                    <p:anim calcmode="lin" valueType="num">
                                      <p:cBhvr additive="base">
                                        <p:cTn dur="500"/>
                                        <p:tgtEl>
                                          <p:spTgt spid="8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82">
                                            <p:txEl>
                                              <p:pRg end="0" st="0"/>
                                            </p:txEl>
                                          </p:spTgt>
                                        </p:tgtEl>
                                        <p:attrNameLst>
                                          <p:attrName>style.visibility</p:attrName>
                                        </p:attrNameLst>
                                      </p:cBhvr>
                                      <p:to>
                                        <p:strVal val="visible"/>
                                      </p:to>
                                    </p:set>
                                    <p:anim calcmode="lin" valueType="num">
                                      <p:cBhvr additive="base">
                                        <p:cTn dur="500"/>
                                        <p:tgtEl>
                                          <p:spTgt spid="82">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82">
                                            <p:txEl>
                                              <p:pRg end="1" st="1"/>
                                            </p:txEl>
                                          </p:spTgt>
                                        </p:tgtEl>
                                        <p:attrNameLst>
                                          <p:attrName>style.visibility</p:attrName>
                                        </p:attrNameLst>
                                      </p:cBhvr>
                                      <p:to>
                                        <p:strVal val="visible"/>
                                      </p:to>
                                    </p:set>
                                    <p:anim calcmode="lin" valueType="num">
                                      <p:cBhvr additive="base">
                                        <p:cTn dur="500"/>
                                        <p:tgtEl>
                                          <p:spTgt spid="82">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82">
                                            <p:txEl>
                                              <p:pRg end="2" st="2"/>
                                            </p:txEl>
                                          </p:spTgt>
                                        </p:tgtEl>
                                        <p:attrNameLst>
                                          <p:attrName>style.visibility</p:attrName>
                                        </p:attrNameLst>
                                      </p:cBhvr>
                                      <p:to>
                                        <p:strVal val="visible"/>
                                      </p:to>
                                    </p:set>
                                    <p:anim calcmode="lin" valueType="num">
                                      <p:cBhvr additive="base">
                                        <p:cTn dur="500"/>
                                        <p:tgtEl>
                                          <p:spTgt spid="82">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82">
                                            <p:txEl>
                                              <p:pRg end="3" st="3"/>
                                            </p:txEl>
                                          </p:spTgt>
                                        </p:tgtEl>
                                        <p:attrNameLst>
                                          <p:attrName>style.visibility</p:attrName>
                                        </p:attrNameLst>
                                      </p:cBhvr>
                                      <p:to>
                                        <p:strVal val="visible"/>
                                      </p:to>
                                    </p:set>
                                    <p:anim calcmode="lin" valueType="num">
                                      <p:cBhvr additive="base">
                                        <p:cTn dur="500"/>
                                        <p:tgtEl>
                                          <p:spTgt spid="82">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82">
                                            <p:txEl>
                                              <p:pRg end="4" st="4"/>
                                            </p:txEl>
                                          </p:spTgt>
                                        </p:tgtEl>
                                        <p:attrNameLst>
                                          <p:attrName>style.visibility</p:attrName>
                                        </p:attrNameLst>
                                      </p:cBhvr>
                                      <p:to>
                                        <p:strVal val="visible"/>
                                      </p:to>
                                    </p:set>
                                    <p:anim calcmode="lin" valueType="num">
                                      <p:cBhvr additive="base">
                                        <p:cTn dur="500"/>
                                        <p:tgtEl>
                                          <p:spTgt spid="82">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82">
                                            <p:txEl>
                                              <p:pRg end="5" st="5"/>
                                            </p:txEl>
                                          </p:spTgt>
                                        </p:tgtEl>
                                        <p:attrNameLst>
                                          <p:attrName>style.visibility</p:attrName>
                                        </p:attrNameLst>
                                      </p:cBhvr>
                                      <p:to>
                                        <p:strVal val="visible"/>
                                      </p:to>
                                    </p:set>
                                    <p:anim calcmode="lin" valueType="num">
                                      <p:cBhvr additive="base">
                                        <p:cTn dur="500"/>
                                        <p:tgtEl>
                                          <p:spTgt spid="82">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82">
                                            <p:txEl>
                                              <p:pRg end="6" st="6"/>
                                            </p:txEl>
                                          </p:spTgt>
                                        </p:tgtEl>
                                        <p:attrNameLst>
                                          <p:attrName>style.visibility</p:attrName>
                                        </p:attrNameLst>
                                      </p:cBhvr>
                                      <p:to>
                                        <p:strVal val="visible"/>
                                      </p:to>
                                    </p:set>
                                    <p:anim calcmode="lin" valueType="num">
                                      <p:cBhvr additive="base">
                                        <p:cTn dur="500"/>
                                        <p:tgtEl>
                                          <p:spTgt spid="82">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82">
                                            <p:txEl>
                                              <p:pRg end="7" st="7"/>
                                            </p:txEl>
                                          </p:spTgt>
                                        </p:tgtEl>
                                        <p:attrNameLst>
                                          <p:attrName>style.visibility</p:attrName>
                                        </p:attrNameLst>
                                      </p:cBhvr>
                                      <p:to>
                                        <p:strVal val="visible"/>
                                      </p:to>
                                    </p:set>
                                    <p:anim calcmode="lin" valueType="num">
                                      <p:cBhvr additive="base">
                                        <p:cTn dur="500"/>
                                        <p:tgtEl>
                                          <p:spTgt spid="82">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82">
                                            <p:txEl>
                                              <p:pRg end="8" st="8"/>
                                            </p:txEl>
                                          </p:spTgt>
                                        </p:tgtEl>
                                        <p:attrNameLst>
                                          <p:attrName>style.visibility</p:attrName>
                                        </p:attrNameLst>
                                      </p:cBhvr>
                                      <p:to>
                                        <p:strVal val="visible"/>
                                      </p:to>
                                    </p:set>
                                    <p:anim calcmode="lin" valueType="num">
                                      <p:cBhvr additive="base">
                                        <p:cTn dur="500"/>
                                        <p:tgtEl>
                                          <p:spTgt spid="82">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Laptop Slide 1">
  <p:cSld name="8_Laptop Slide 1">
    <p:bg>
      <p:bgPr>
        <a:gradFill>
          <a:gsLst>
            <a:gs pos="0">
              <a:srgbClr val="FFFFFF"/>
            </a:gs>
            <a:gs pos="100000">
              <a:srgbClr val="D8D8D8"/>
            </a:gs>
          </a:gsLst>
          <a:lin ang="5400012" scaled="0"/>
        </a:gradFill>
      </p:bgPr>
    </p:bg>
    <p:spTree>
      <p:nvGrpSpPr>
        <p:cNvPr id="110" name="Shape 110"/>
        <p:cNvGrpSpPr/>
        <p:nvPr/>
      </p:nvGrpSpPr>
      <p:grpSpPr>
        <a:xfrm>
          <a:off x="0" y="0"/>
          <a:ext cx="0" cy="0"/>
          <a:chOff x="0" y="0"/>
          <a:chExt cx="0" cy="0"/>
        </a:xfrm>
      </p:grpSpPr>
      <p:sp>
        <p:nvSpPr>
          <p:cNvPr id="111" name="Google Shape;111;p15"/>
          <p:cNvSpPr txBox="1"/>
          <p:nvPr>
            <p:ph type="title"/>
          </p:nvPr>
        </p:nvSpPr>
        <p:spPr>
          <a:xfrm>
            <a:off x="727043" y="705956"/>
            <a:ext cx="6702900" cy="4905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0"/>
              </a:spcBef>
              <a:spcAft>
                <a:spcPts val="0"/>
              </a:spcAft>
              <a:buClr>
                <a:srgbClr val="757070"/>
              </a:buClr>
              <a:buSzPts val="3000"/>
              <a:buFont typeface="Raleway"/>
              <a:buNone/>
              <a:defRPr sz="3000">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15"/>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800"/>
              </a:spcBef>
              <a:spcAft>
                <a:spcPts val="0"/>
              </a:spcAft>
              <a:buClr>
                <a:srgbClr val="595959"/>
              </a:buClr>
              <a:buSzPts val="1200"/>
              <a:buNone/>
              <a:defRPr sz="1200">
                <a:solidFill>
                  <a:srgbClr val="595959"/>
                </a:solidFill>
                <a:latin typeface="Raleway"/>
                <a:ea typeface="Raleway"/>
                <a:cs typeface="Raleway"/>
                <a:sym typeface="Raleway"/>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3" name="Google Shape;113;p15"/>
          <p:cNvSpPr/>
          <p:nvPr/>
        </p:nvSpPr>
        <p:spPr>
          <a:xfrm>
            <a:off x="9091882"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nvGrpSpPr>
          <p:cNvPr id="114" name="Google Shape;114;p15"/>
          <p:cNvGrpSpPr/>
          <p:nvPr/>
        </p:nvGrpSpPr>
        <p:grpSpPr>
          <a:xfrm>
            <a:off x="-91398" y="2522709"/>
            <a:ext cx="4009491" cy="2980999"/>
            <a:chOff x="-121863" y="2958441"/>
            <a:chExt cx="5345988" cy="3974665"/>
          </a:xfrm>
        </p:grpSpPr>
        <p:sp>
          <p:nvSpPr>
            <p:cNvPr id="115" name="Google Shape;115;p15"/>
            <p:cNvSpPr/>
            <p:nvPr/>
          </p:nvSpPr>
          <p:spPr>
            <a:xfrm>
              <a:off x="225699" y="4498171"/>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16" name="Google Shape;116;p15"/>
            <p:cNvSpPr/>
            <p:nvPr/>
          </p:nvSpPr>
          <p:spPr>
            <a:xfrm>
              <a:off x="1507444" y="6853006"/>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17" name="Google Shape;117;p15"/>
            <p:cNvSpPr/>
            <p:nvPr/>
          </p:nvSpPr>
          <p:spPr>
            <a:xfrm>
              <a:off x="5144025" y="6629445"/>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18" name="Google Shape;118;p15"/>
            <p:cNvSpPr/>
            <p:nvPr/>
          </p:nvSpPr>
          <p:spPr>
            <a:xfrm>
              <a:off x="2640150" y="5914053"/>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19" name="Google Shape;119;p15"/>
            <p:cNvSpPr/>
            <p:nvPr/>
          </p:nvSpPr>
          <p:spPr>
            <a:xfrm>
              <a:off x="-121863" y="5861888"/>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cxnSp>
          <p:nvCxnSpPr>
            <p:cNvPr id="120" name="Google Shape;120;p15"/>
            <p:cNvCxnSpPr>
              <a:stCxn id="119" idx="5"/>
              <a:endCxn id="116"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1" name="Google Shape;121;p15"/>
            <p:cNvCxnSpPr>
              <a:stCxn id="115" idx="3"/>
              <a:endCxn id="119"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2" name="Google Shape;122;p15"/>
            <p:cNvCxnSpPr>
              <a:stCxn id="119" idx="6"/>
              <a:endCxn id="117"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3" name="Google Shape;123;p15"/>
            <p:cNvCxnSpPr>
              <a:stCxn id="116"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4" name="Google Shape;124;p15"/>
            <p:cNvCxnSpPr>
              <a:stCxn id="119"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5" name="Google Shape;125;p15"/>
            <p:cNvCxnSpPr>
              <a:stCxn id="115" idx="1"/>
              <a:endCxn id="118"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 name="Google Shape;126;p15"/>
            <p:cNvCxnSpPr>
              <a:stCxn id="115" idx="5"/>
              <a:endCxn id="116"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7" name="Google Shape;127;p15"/>
            <p:cNvCxnSpPr>
              <a:endCxn id="118"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8" name="Google Shape;128;p15"/>
            <p:cNvCxnSpPr>
              <a:endCxn id="117"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9" name="Google Shape;129;p15"/>
            <p:cNvCxnSpPr>
              <a:stCxn id="117"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30" name="Google Shape;130;p15"/>
            <p:cNvCxnSpPr>
              <a:endCxn id="118" idx="7"/>
            </p:cNvCxnSpPr>
            <p:nvPr/>
          </p:nvCxnSpPr>
          <p:spPr>
            <a:xfrm>
              <a:off x="1468620" y="3070083"/>
              <a:ext cx="1239900" cy="2855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31" name="Google Shape;131;p15"/>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32" name="Google Shape;132;p15"/>
            <p:cNvCxnSpPr>
              <a:stCxn id="116" idx="6"/>
              <a:endCxn id="118"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33" name="Google Shape;133;p15"/>
            <p:cNvCxnSpPr>
              <a:stCxn id="118" idx="6"/>
              <a:endCxn id="117"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sp>
          <p:nvSpPr>
            <p:cNvPr id="134" name="Google Shape;134;p15"/>
            <p:cNvSpPr/>
            <p:nvPr/>
          </p:nvSpPr>
          <p:spPr>
            <a:xfrm>
              <a:off x="1454923" y="3033159"/>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sp>
        <p:nvSpPr>
          <p:cNvPr id="135" name="Google Shape;135;p15"/>
          <p:cNvSpPr/>
          <p:nvPr/>
        </p:nvSpPr>
        <p:spPr>
          <a:xfrm>
            <a:off x="7941040" y="4600008"/>
            <a:ext cx="532200" cy="400200"/>
          </a:xfrm>
          <a:prstGeom prst="parallelogram">
            <a:avLst>
              <a:gd fmla="val 39583" name="adj"/>
            </a:avLst>
          </a:prstGeom>
          <a:solidFill>
            <a:srgbClr val="C5C2C2">
              <a:alpha val="6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36" name="Google Shape;136;p15"/>
          <p:cNvSpPr/>
          <p:nvPr/>
        </p:nvSpPr>
        <p:spPr>
          <a:xfrm>
            <a:off x="7391330" y="4762148"/>
            <a:ext cx="532200" cy="400200"/>
          </a:xfrm>
          <a:prstGeom prst="parallelogram">
            <a:avLst>
              <a:gd fmla="val 39583" name="adj"/>
            </a:avLst>
          </a:prstGeom>
          <a:solidFill>
            <a:srgbClr val="C5C2C2">
              <a:alpha val="8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37" name="Google Shape;137;p15"/>
          <p:cNvSpPr txBox="1"/>
          <p:nvPr/>
        </p:nvSpPr>
        <p:spPr>
          <a:xfrm>
            <a:off x="7954709" y="4741252"/>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38" name="Google Shape;138;p15"/>
          <p:cNvSpPr/>
          <p:nvPr/>
        </p:nvSpPr>
        <p:spPr>
          <a:xfrm>
            <a:off x="7536943" y="1957388"/>
            <a:ext cx="532200" cy="400200"/>
          </a:xfrm>
          <a:prstGeom prst="parallelogram">
            <a:avLst>
              <a:gd fmla="val 39583" name="adj"/>
            </a:avLst>
          </a:prstGeom>
          <a:solidFill>
            <a:srgbClr val="C5C2C2">
              <a:alpha val="2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39" name="Google Shape;139;p15"/>
          <p:cNvSpPr/>
          <p:nvPr/>
        </p:nvSpPr>
        <p:spPr>
          <a:xfrm>
            <a:off x="714375" y="0"/>
            <a:ext cx="912000" cy="685800"/>
          </a:xfrm>
          <a:prstGeom prst="parallelogram">
            <a:avLst>
              <a:gd fmla="val 39583" name="adj"/>
            </a:avLst>
          </a:prstGeom>
          <a:solidFill>
            <a:srgbClr val="C5C2C2">
              <a:alpha val="427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11"/>
                                        </p:tgtEl>
                                        <p:attrNameLst>
                                          <p:attrName>style.visibility</p:attrName>
                                        </p:attrNameLst>
                                      </p:cBhvr>
                                      <p:to>
                                        <p:strVal val="visible"/>
                                      </p:to>
                                    </p:set>
                                    <p:anim calcmode="lin" valueType="num">
                                      <p:cBhvr additive="base">
                                        <p:cTn dur="500"/>
                                        <p:tgtEl>
                                          <p:spTgt spid="11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112">
                                            <p:txEl>
                                              <p:pRg end="0" st="0"/>
                                            </p:txEl>
                                          </p:spTgt>
                                        </p:tgtEl>
                                        <p:attrNameLst>
                                          <p:attrName>style.visibility</p:attrName>
                                        </p:attrNameLst>
                                      </p:cBhvr>
                                      <p:to>
                                        <p:strVal val="visible"/>
                                      </p:to>
                                    </p:set>
                                    <p:anim calcmode="lin" valueType="num">
                                      <p:cBhvr additive="base">
                                        <p:cTn dur="500"/>
                                        <p:tgtEl>
                                          <p:spTgt spid="112">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112">
                                            <p:txEl>
                                              <p:pRg end="1" st="1"/>
                                            </p:txEl>
                                          </p:spTgt>
                                        </p:tgtEl>
                                        <p:attrNameLst>
                                          <p:attrName>style.visibility</p:attrName>
                                        </p:attrNameLst>
                                      </p:cBhvr>
                                      <p:to>
                                        <p:strVal val="visible"/>
                                      </p:to>
                                    </p:set>
                                    <p:anim calcmode="lin" valueType="num">
                                      <p:cBhvr additive="base">
                                        <p:cTn dur="500"/>
                                        <p:tgtEl>
                                          <p:spTgt spid="112">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112">
                                            <p:txEl>
                                              <p:pRg end="2" st="2"/>
                                            </p:txEl>
                                          </p:spTgt>
                                        </p:tgtEl>
                                        <p:attrNameLst>
                                          <p:attrName>style.visibility</p:attrName>
                                        </p:attrNameLst>
                                      </p:cBhvr>
                                      <p:to>
                                        <p:strVal val="visible"/>
                                      </p:to>
                                    </p:set>
                                    <p:anim calcmode="lin" valueType="num">
                                      <p:cBhvr additive="base">
                                        <p:cTn dur="500"/>
                                        <p:tgtEl>
                                          <p:spTgt spid="112">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112">
                                            <p:txEl>
                                              <p:pRg end="3" st="3"/>
                                            </p:txEl>
                                          </p:spTgt>
                                        </p:tgtEl>
                                        <p:attrNameLst>
                                          <p:attrName>style.visibility</p:attrName>
                                        </p:attrNameLst>
                                      </p:cBhvr>
                                      <p:to>
                                        <p:strVal val="visible"/>
                                      </p:to>
                                    </p:set>
                                    <p:anim calcmode="lin" valueType="num">
                                      <p:cBhvr additive="base">
                                        <p:cTn dur="500"/>
                                        <p:tgtEl>
                                          <p:spTgt spid="112">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112">
                                            <p:txEl>
                                              <p:pRg end="4" st="4"/>
                                            </p:txEl>
                                          </p:spTgt>
                                        </p:tgtEl>
                                        <p:attrNameLst>
                                          <p:attrName>style.visibility</p:attrName>
                                        </p:attrNameLst>
                                      </p:cBhvr>
                                      <p:to>
                                        <p:strVal val="visible"/>
                                      </p:to>
                                    </p:set>
                                    <p:anim calcmode="lin" valueType="num">
                                      <p:cBhvr additive="base">
                                        <p:cTn dur="500"/>
                                        <p:tgtEl>
                                          <p:spTgt spid="112">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112">
                                            <p:txEl>
                                              <p:pRg end="5" st="5"/>
                                            </p:txEl>
                                          </p:spTgt>
                                        </p:tgtEl>
                                        <p:attrNameLst>
                                          <p:attrName>style.visibility</p:attrName>
                                        </p:attrNameLst>
                                      </p:cBhvr>
                                      <p:to>
                                        <p:strVal val="visible"/>
                                      </p:to>
                                    </p:set>
                                    <p:anim calcmode="lin" valueType="num">
                                      <p:cBhvr additive="base">
                                        <p:cTn dur="500"/>
                                        <p:tgtEl>
                                          <p:spTgt spid="112">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112">
                                            <p:txEl>
                                              <p:pRg end="6" st="6"/>
                                            </p:txEl>
                                          </p:spTgt>
                                        </p:tgtEl>
                                        <p:attrNameLst>
                                          <p:attrName>style.visibility</p:attrName>
                                        </p:attrNameLst>
                                      </p:cBhvr>
                                      <p:to>
                                        <p:strVal val="visible"/>
                                      </p:to>
                                    </p:set>
                                    <p:anim calcmode="lin" valueType="num">
                                      <p:cBhvr additive="base">
                                        <p:cTn dur="500"/>
                                        <p:tgtEl>
                                          <p:spTgt spid="112">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112">
                                            <p:txEl>
                                              <p:pRg end="7" st="7"/>
                                            </p:txEl>
                                          </p:spTgt>
                                        </p:tgtEl>
                                        <p:attrNameLst>
                                          <p:attrName>style.visibility</p:attrName>
                                        </p:attrNameLst>
                                      </p:cBhvr>
                                      <p:to>
                                        <p:strVal val="visible"/>
                                      </p:to>
                                    </p:set>
                                    <p:anim calcmode="lin" valueType="num">
                                      <p:cBhvr additive="base">
                                        <p:cTn dur="500"/>
                                        <p:tgtEl>
                                          <p:spTgt spid="112">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112">
                                            <p:txEl>
                                              <p:pRg end="8" st="8"/>
                                            </p:txEl>
                                          </p:spTgt>
                                        </p:tgtEl>
                                        <p:attrNameLst>
                                          <p:attrName>style.visibility</p:attrName>
                                        </p:attrNameLst>
                                      </p:cBhvr>
                                      <p:to>
                                        <p:strVal val="visible"/>
                                      </p:to>
                                    </p:set>
                                    <p:anim calcmode="lin" valueType="num">
                                      <p:cBhvr additive="base">
                                        <p:cTn dur="500"/>
                                        <p:tgtEl>
                                          <p:spTgt spid="112">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Laptop Slide 1">
  <p:cSld name="6_Laptop Slide 1">
    <p:bg>
      <p:bgPr>
        <a:gradFill>
          <a:gsLst>
            <a:gs pos="0">
              <a:srgbClr val="FFFFFF"/>
            </a:gs>
            <a:gs pos="100000">
              <a:srgbClr val="D8D8D8"/>
            </a:gs>
          </a:gsLst>
          <a:lin ang="5400012" scaled="0"/>
        </a:gradFill>
      </p:bgPr>
    </p:bg>
    <p:spTree>
      <p:nvGrpSpPr>
        <p:cNvPr id="140" name="Shape 140"/>
        <p:cNvGrpSpPr/>
        <p:nvPr/>
      </p:nvGrpSpPr>
      <p:grpSpPr>
        <a:xfrm>
          <a:off x="0" y="0"/>
          <a:ext cx="0" cy="0"/>
          <a:chOff x="0" y="0"/>
          <a:chExt cx="0" cy="0"/>
        </a:xfrm>
      </p:grpSpPr>
      <p:sp>
        <p:nvSpPr>
          <p:cNvPr id="141" name="Google Shape;141;p16"/>
          <p:cNvSpPr txBox="1"/>
          <p:nvPr>
            <p:ph type="title"/>
          </p:nvPr>
        </p:nvSpPr>
        <p:spPr>
          <a:xfrm>
            <a:off x="727043" y="705956"/>
            <a:ext cx="6702900" cy="4905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0"/>
              </a:spcBef>
              <a:spcAft>
                <a:spcPts val="0"/>
              </a:spcAft>
              <a:buClr>
                <a:srgbClr val="757070"/>
              </a:buClr>
              <a:buSzPts val="3000"/>
              <a:buFont typeface="Raleway"/>
              <a:buNone/>
              <a:defRPr sz="3000">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42" name="Google Shape;142;p16"/>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800"/>
              </a:spcBef>
              <a:spcAft>
                <a:spcPts val="0"/>
              </a:spcAft>
              <a:buClr>
                <a:srgbClr val="595959"/>
              </a:buClr>
              <a:buSzPts val="1200"/>
              <a:buNone/>
              <a:defRPr sz="1200">
                <a:solidFill>
                  <a:srgbClr val="595959"/>
                </a:solidFill>
                <a:latin typeface="Raleway"/>
                <a:ea typeface="Raleway"/>
                <a:cs typeface="Raleway"/>
                <a:sym typeface="Raleway"/>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43" name="Google Shape;143;p16"/>
          <p:cNvSpPr/>
          <p:nvPr/>
        </p:nvSpPr>
        <p:spPr>
          <a:xfrm>
            <a:off x="9091882"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nvGrpSpPr>
          <p:cNvPr id="144" name="Google Shape;144;p16"/>
          <p:cNvGrpSpPr/>
          <p:nvPr/>
        </p:nvGrpSpPr>
        <p:grpSpPr>
          <a:xfrm>
            <a:off x="-91398" y="2522709"/>
            <a:ext cx="4009491" cy="2980999"/>
            <a:chOff x="-121863" y="2958441"/>
            <a:chExt cx="5345988" cy="3974665"/>
          </a:xfrm>
        </p:grpSpPr>
        <p:sp>
          <p:nvSpPr>
            <p:cNvPr id="145" name="Google Shape;145;p16"/>
            <p:cNvSpPr/>
            <p:nvPr/>
          </p:nvSpPr>
          <p:spPr>
            <a:xfrm>
              <a:off x="225699" y="4498171"/>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46" name="Google Shape;146;p16"/>
            <p:cNvSpPr/>
            <p:nvPr/>
          </p:nvSpPr>
          <p:spPr>
            <a:xfrm>
              <a:off x="1507444" y="6853006"/>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47" name="Google Shape;147;p16"/>
            <p:cNvSpPr/>
            <p:nvPr/>
          </p:nvSpPr>
          <p:spPr>
            <a:xfrm>
              <a:off x="5144025" y="6629445"/>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48" name="Google Shape;148;p16"/>
            <p:cNvSpPr/>
            <p:nvPr/>
          </p:nvSpPr>
          <p:spPr>
            <a:xfrm>
              <a:off x="2640150" y="5914053"/>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49" name="Google Shape;149;p16"/>
            <p:cNvSpPr/>
            <p:nvPr/>
          </p:nvSpPr>
          <p:spPr>
            <a:xfrm>
              <a:off x="-121863" y="5861888"/>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cxnSp>
          <p:nvCxnSpPr>
            <p:cNvPr id="150" name="Google Shape;150;p16"/>
            <p:cNvCxnSpPr>
              <a:stCxn id="149" idx="5"/>
              <a:endCxn id="146"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1" name="Google Shape;151;p16"/>
            <p:cNvCxnSpPr>
              <a:stCxn id="145" idx="3"/>
              <a:endCxn id="149"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2" name="Google Shape;152;p16"/>
            <p:cNvCxnSpPr>
              <a:stCxn id="149" idx="6"/>
              <a:endCxn id="147"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3" name="Google Shape;153;p16"/>
            <p:cNvCxnSpPr>
              <a:stCxn id="146"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4" name="Google Shape;154;p16"/>
            <p:cNvCxnSpPr>
              <a:stCxn id="149"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5" name="Google Shape;155;p16"/>
            <p:cNvCxnSpPr>
              <a:stCxn id="145" idx="1"/>
              <a:endCxn id="148"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6" name="Google Shape;156;p16"/>
            <p:cNvCxnSpPr>
              <a:stCxn id="145" idx="5"/>
              <a:endCxn id="146"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7" name="Google Shape;157;p16"/>
            <p:cNvCxnSpPr>
              <a:endCxn id="148"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8" name="Google Shape;158;p16"/>
            <p:cNvCxnSpPr>
              <a:endCxn id="147"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59" name="Google Shape;159;p16"/>
            <p:cNvCxnSpPr>
              <a:stCxn id="147"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60" name="Google Shape;160;p16"/>
            <p:cNvCxnSpPr>
              <a:endCxn id="148" idx="7"/>
            </p:cNvCxnSpPr>
            <p:nvPr/>
          </p:nvCxnSpPr>
          <p:spPr>
            <a:xfrm>
              <a:off x="1468620" y="3070083"/>
              <a:ext cx="1239900" cy="2855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61" name="Google Shape;161;p16"/>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62" name="Google Shape;162;p16"/>
            <p:cNvCxnSpPr>
              <a:stCxn id="146" idx="6"/>
              <a:endCxn id="148"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63" name="Google Shape;163;p16"/>
            <p:cNvCxnSpPr>
              <a:stCxn id="148" idx="6"/>
              <a:endCxn id="147"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sp>
          <p:nvSpPr>
            <p:cNvPr id="164" name="Google Shape;164;p16"/>
            <p:cNvSpPr/>
            <p:nvPr/>
          </p:nvSpPr>
          <p:spPr>
            <a:xfrm>
              <a:off x="1454923" y="3033159"/>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sp>
        <p:nvSpPr>
          <p:cNvPr id="165" name="Google Shape;165;p16"/>
          <p:cNvSpPr/>
          <p:nvPr/>
        </p:nvSpPr>
        <p:spPr>
          <a:xfrm>
            <a:off x="7941040" y="4600008"/>
            <a:ext cx="532200" cy="400200"/>
          </a:xfrm>
          <a:prstGeom prst="parallelogram">
            <a:avLst>
              <a:gd fmla="val 39583" name="adj"/>
            </a:avLst>
          </a:prstGeom>
          <a:solidFill>
            <a:srgbClr val="C5C2C2">
              <a:alpha val="6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66" name="Google Shape;166;p16"/>
          <p:cNvSpPr/>
          <p:nvPr/>
        </p:nvSpPr>
        <p:spPr>
          <a:xfrm>
            <a:off x="7391330" y="4762148"/>
            <a:ext cx="532200" cy="400200"/>
          </a:xfrm>
          <a:prstGeom prst="parallelogram">
            <a:avLst>
              <a:gd fmla="val 39583" name="adj"/>
            </a:avLst>
          </a:prstGeom>
          <a:solidFill>
            <a:srgbClr val="C5C2C2">
              <a:alpha val="8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67" name="Google Shape;167;p16"/>
          <p:cNvSpPr txBox="1"/>
          <p:nvPr/>
        </p:nvSpPr>
        <p:spPr>
          <a:xfrm>
            <a:off x="7954709" y="4741252"/>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68" name="Google Shape;168;p16"/>
          <p:cNvSpPr/>
          <p:nvPr/>
        </p:nvSpPr>
        <p:spPr>
          <a:xfrm>
            <a:off x="7536943" y="1957388"/>
            <a:ext cx="532200" cy="400200"/>
          </a:xfrm>
          <a:prstGeom prst="parallelogram">
            <a:avLst>
              <a:gd fmla="val 39583" name="adj"/>
            </a:avLst>
          </a:prstGeom>
          <a:solidFill>
            <a:srgbClr val="C5C2C2">
              <a:alpha val="2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69" name="Google Shape;169;p16"/>
          <p:cNvSpPr/>
          <p:nvPr/>
        </p:nvSpPr>
        <p:spPr>
          <a:xfrm>
            <a:off x="714375" y="0"/>
            <a:ext cx="912000" cy="685800"/>
          </a:xfrm>
          <a:prstGeom prst="parallelogram">
            <a:avLst>
              <a:gd fmla="val 39583" name="adj"/>
            </a:avLst>
          </a:prstGeom>
          <a:solidFill>
            <a:srgbClr val="C5C2C2">
              <a:alpha val="427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41"/>
                                        </p:tgtEl>
                                        <p:attrNameLst>
                                          <p:attrName>style.visibility</p:attrName>
                                        </p:attrNameLst>
                                      </p:cBhvr>
                                      <p:to>
                                        <p:strVal val="visible"/>
                                      </p:to>
                                    </p:set>
                                    <p:anim calcmode="lin" valueType="num">
                                      <p:cBhvr additive="base">
                                        <p:cTn dur="500"/>
                                        <p:tgtEl>
                                          <p:spTgt spid="14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anim calcmode="lin" valueType="num">
                                      <p:cBhvr additive="base">
                                        <p:cTn dur="500"/>
                                        <p:tgtEl>
                                          <p:spTgt spid="142">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142">
                                            <p:txEl>
                                              <p:pRg end="1" st="1"/>
                                            </p:txEl>
                                          </p:spTgt>
                                        </p:tgtEl>
                                        <p:attrNameLst>
                                          <p:attrName>style.visibility</p:attrName>
                                        </p:attrNameLst>
                                      </p:cBhvr>
                                      <p:to>
                                        <p:strVal val="visible"/>
                                      </p:to>
                                    </p:set>
                                    <p:anim calcmode="lin" valueType="num">
                                      <p:cBhvr additive="base">
                                        <p:cTn dur="500"/>
                                        <p:tgtEl>
                                          <p:spTgt spid="142">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142">
                                            <p:txEl>
                                              <p:pRg end="2" st="2"/>
                                            </p:txEl>
                                          </p:spTgt>
                                        </p:tgtEl>
                                        <p:attrNameLst>
                                          <p:attrName>style.visibility</p:attrName>
                                        </p:attrNameLst>
                                      </p:cBhvr>
                                      <p:to>
                                        <p:strVal val="visible"/>
                                      </p:to>
                                    </p:set>
                                    <p:anim calcmode="lin" valueType="num">
                                      <p:cBhvr additive="base">
                                        <p:cTn dur="500"/>
                                        <p:tgtEl>
                                          <p:spTgt spid="142">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142">
                                            <p:txEl>
                                              <p:pRg end="3" st="3"/>
                                            </p:txEl>
                                          </p:spTgt>
                                        </p:tgtEl>
                                        <p:attrNameLst>
                                          <p:attrName>style.visibility</p:attrName>
                                        </p:attrNameLst>
                                      </p:cBhvr>
                                      <p:to>
                                        <p:strVal val="visible"/>
                                      </p:to>
                                    </p:set>
                                    <p:anim calcmode="lin" valueType="num">
                                      <p:cBhvr additive="base">
                                        <p:cTn dur="500"/>
                                        <p:tgtEl>
                                          <p:spTgt spid="142">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142">
                                            <p:txEl>
                                              <p:pRg end="4" st="4"/>
                                            </p:txEl>
                                          </p:spTgt>
                                        </p:tgtEl>
                                        <p:attrNameLst>
                                          <p:attrName>style.visibility</p:attrName>
                                        </p:attrNameLst>
                                      </p:cBhvr>
                                      <p:to>
                                        <p:strVal val="visible"/>
                                      </p:to>
                                    </p:set>
                                    <p:anim calcmode="lin" valueType="num">
                                      <p:cBhvr additive="base">
                                        <p:cTn dur="500"/>
                                        <p:tgtEl>
                                          <p:spTgt spid="142">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142">
                                            <p:txEl>
                                              <p:pRg end="5" st="5"/>
                                            </p:txEl>
                                          </p:spTgt>
                                        </p:tgtEl>
                                        <p:attrNameLst>
                                          <p:attrName>style.visibility</p:attrName>
                                        </p:attrNameLst>
                                      </p:cBhvr>
                                      <p:to>
                                        <p:strVal val="visible"/>
                                      </p:to>
                                    </p:set>
                                    <p:anim calcmode="lin" valueType="num">
                                      <p:cBhvr additive="base">
                                        <p:cTn dur="500"/>
                                        <p:tgtEl>
                                          <p:spTgt spid="142">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142">
                                            <p:txEl>
                                              <p:pRg end="6" st="6"/>
                                            </p:txEl>
                                          </p:spTgt>
                                        </p:tgtEl>
                                        <p:attrNameLst>
                                          <p:attrName>style.visibility</p:attrName>
                                        </p:attrNameLst>
                                      </p:cBhvr>
                                      <p:to>
                                        <p:strVal val="visible"/>
                                      </p:to>
                                    </p:set>
                                    <p:anim calcmode="lin" valueType="num">
                                      <p:cBhvr additive="base">
                                        <p:cTn dur="500"/>
                                        <p:tgtEl>
                                          <p:spTgt spid="142">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142">
                                            <p:txEl>
                                              <p:pRg end="7" st="7"/>
                                            </p:txEl>
                                          </p:spTgt>
                                        </p:tgtEl>
                                        <p:attrNameLst>
                                          <p:attrName>style.visibility</p:attrName>
                                        </p:attrNameLst>
                                      </p:cBhvr>
                                      <p:to>
                                        <p:strVal val="visible"/>
                                      </p:to>
                                    </p:set>
                                    <p:anim calcmode="lin" valueType="num">
                                      <p:cBhvr additive="base">
                                        <p:cTn dur="500"/>
                                        <p:tgtEl>
                                          <p:spTgt spid="142">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142">
                                            <p:txEl>
                                              <p:pRg end="8" st="8"/>
                                            </p:txEl>
                                          </p:spTgt>
                                        </p:tgtEl>
                                        <p:attrNameLst>
                                          <p:attrName>style.visibility</p:attrName>
                                        </p:attrNameLst>
                                      </p:cBhvr>
                                      <p:to>
                                        <p:strVal val="visible"/>
                                      </p:to>
                                    </p:set>
                                    <p:anim calcmode="lin" valueType="num">
                                      <p:cBhvr additive="base">
                                        <p:cTn dur="500"/>
                                        <p:tgtEl>
                                          <p:spTgt spid="142">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6" name="Shape 176"/>
        <p:cNvGrpSpPr/>
        <p:nvPr/>
      </p:nvGrpSpPr>
      <p:grpSpPr>
        <a:xfrm>
          <a:off x="0" y="0"/>
          <a:ext cx="0" cy="0"/>
          <a:chOff x="0" y="0"/>
          <a:chExt cx="0" cy="0"/>
        </a:xfrm>
      </p:grpSpPr>
      <p:sp>
        <p:nvSpPr>
          <p:cNvPr id="177" name="Google Shape;177;p18"/>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dk1"/>
              </a:buClr>
              <a:buSzPts val="4500"/>
              <a:buFont typeface="Source Sans Pro"/>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78" name="Google Shape;178;p18"/>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179" name="Google Shape;179;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80" name="Google Shape;180;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81" name="Google Shape;181;p18"/>
          <p:cNvSpPr txBox="1"/>
          <p:nvPr>
            <p:ph idx="12" type="sldNum"/>
          </p:nvPr>
        </p:nvSpPr>
        <p:spPr>
          <a:xfrm>
            <a:off x="7020936"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2" name="Shape 182"/>
        <p:cNvGrpSpPr/>
        <p:nvPr/>
      </p:nvGrpSpPr>
      <p:grpSpPr>
        <a:xfrm>
          <a:off x="0" y="0"/>
          <a:ext cx="0" cy="0"/>
          <a:chOff x="0" y="0"/>
          <a:chExt cx="0" cy="0"/>
        </a:xfrm>
      </p:grpSpPr>
      <p:sp>
        <p:nvSpPr>
          <p:cNvPr id="183" name="Google Shape;183;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84" name="Google Shape;184;p19"/>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85" name="Google Shape;185;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86" name="Google Shape;186;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87" name="Google Shape;187;p19"/>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8" name="Shape 188"/>
        <p:cNvGrpSpPr/>
        <p:nvPr/>
      </p:nvGrpSpPr>
      <p:grpSpPr>
        <a:xfrm>
          <a:off x="0" y="0"/>
          <a:ext cx="0" cy="0"/>
          <a:chOff x="0" y="0"/>
          <a:chExt cx="0" cy="0"/>
        </a:xfrm>
      </p:grpSpPr>
      <p:sp>
        <p:nvSpPr>
          <p:cNvPr id="189" name="Google Shape;189;p20"/>
          <p:cNvSpPr txBox="1"/>
          <p:nvPr>
            <p:ph type="title"/>
          </p:nvPr>
        </p:nvSpPr>
        <p:spPr>
          <a:xfrm>
            <a:off x="623888" y="1282304"/>
            <a:ext cx="7886700" cy="21396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4500"/>
              <a:buFont typeface="Source Sans Pro"/>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90" name="Google Shape;190;p20"/>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191" name="Google Shape;191;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2" name="Google Shape;192;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3" name="Google Shape;193;p20"/>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4" name="Shape 194"/>
        <p:cNvGrpSpPr/>
        <p:nvPr/>
      </p:nvGrpSpPr>
      <p:grpSpPr>
        <a:xfrm>
          <a:off x="0" y="0"/>
          <a:ext cx="0" cy="0"/>
          <a:chOff x="0" y="0"/>
          <a:chExt cx="0" cy="0"/>
        </a:xfrm>
      </p:grpSpPr>
      <p:sp>
        <p:nvSpPr>
          <p:cNvPr id="195" name="Google Shape;195;p2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96" name="Google Shape;196;p21"/>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97" name="Google Shape;197;p21"/>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98" name="Google Shape;198;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9" name="Google Shape;199;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00" name="Google Shape;200;p21"/>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01" name="Shape 201"/>
        <p:cNvGrpSpPr/>
        <p:nvPr/>
      </p:nvGrpSpPr>
      <p:grpSpPr>
        <a:xfrm>
          <a:off x="0" y="0"/>
          <a:ext cx="0" cy="0"/>
          <a:chOff x="0" y="0"/>
          <a:chExt cx="0" cy="0"/>
        </a:xfrm>
      </p:grpSpPr>
      <p:sp>
        <p:nvSpPr>
          <p:cNvPr id="202" name="Google Shape;202;p22"/>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03" name="Google Shape;203;p22"/>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204" name="Google Shape;204;p22"/>
          <p:cNvSpPr txBox="1"/>
          <p:nvPr>
            <p:ph idx="2" type="body"/>
          </p:nvPr>
        </p:nvSpPr>
        <p:spPr>
          <a:xfrm>
            <a:off x="629841" y="1878806"/>
            <a:ext cx="3868500" cy="2763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05" name="Google Shape;205;p22"/>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206" name="Google Shape;206;p22"/>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07" name="Google Shape;207;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08" name="Google Shape;208;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09" name="Google Shape;209;p22"/>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0" name="Shape 210"/>
        <p:cNvGrpSpPr/>
        <p:nvPr/>
      </p:nvGrpSpPr>
      <p:grpSpPr>
        <a:xfrm>
          <a:off x="0" y="0"/>
          <a:ext cx="0" cy="0"/>
          <a:chOff x="0" y="0"/>
          <a:chExt cx="0" cy="0"/>
        </a:xfrm>
      </p:grpSpPr>
      <p:sp>
        <p:nvSpPr>
          <p:cNvPr id="211" name="Google Shape;211;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12" name="Google Shape;212;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3" name="Google Shape;213;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4" name="Google Shape;214;p23"/>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5" name="Shape 215"/>
        <p:cNvGrpSpPr/>
        <p:nvPr/>
      </p:nvGrpSpPr>
      <p:grpSpPr>
        <a:xfrm>
          <a:off x="0" y="0"/>
          <a:ext cx="0" cy="0"/>
          <a:chOff x="0" y="0"/>
          <a:chExt cx="0" cy="0"/>
        </a:xfrm>
      </p:grpSpPr>
      <p:sp>
        <p:nvSpPr>
          <p:cNvPr id="216" name="Google Shape;216;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7" name="Google Shape;217;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8" name="Google Shape;218;p24"/>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19" name="Shape 219"/>
        <p:cNvGrpSpPr/>
        <p:nvPr/>
      </p:nvGrpSpPr>
      <p:grpSpPr>
        <a:xfrm>
          <a:off x="0" y="0"/>
          <a:ext cx="0" cy="0"/>
          <a:chOff x="0" y="0"/>
          <a:chExt cx="0" cy="0"/>
        </a:xfrm>
      </p:grpSpPr>
      <p:sp>
        <p:nvSpPr>
          <p:cNvPr id="220" name="Google Shape;220;p25"/>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2400"/>
              <a:buFont typeface="Source Sans Pro"/>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21" name="Google Shape;221;p25"/>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222" name="Google Shape;222;p25"/>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223" name="Google Shape;223;p2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4" name="Google Shape;224;p2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5" name="Google Shape;225;p25"/>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26" name="Shape 226"/>
        <p:cNvGrpSpPr/>
        <p:nvPr/>
      </p:nvGrpSpPr>
      <p:grpSpPr>
        <a:xfrm>
          <a:off x="0" y="0"/>
          <a:ext cx="0" cy="0"/>
          <a:chOff x="0" y="0"/>
          <a:chExt cx="0" cy="0"/>
        </a:xfrm>
      </p:grpSpPr>
      <p:sp>
        <p:nvSpPr>
          <p:cNvPr id="227" name="Google Shape;227;p26"/>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2400"/>
              <a:buFont typeface="Source Sans Pro"/>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28" name="Google Shape;228;p26"/>
          <p:cNvSpPr/>
          <p:nvPr>
            <p:ph idx="2" type="pic"/>
          </p:nvPr>
        </p:nvSpPr>
        <p:spPr>
          <a:xfrm>
            <a:off x="3887391" y="740569"/>
            <a:ext cx="4629300" cy="3655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400"/>
              <a:buFont typeface="Arial"/>
              <a:buNone/>
              <a:defRPr b="0" i="0" sz="2400" u="none" cap="none" strike="noStrike">
                <a:solidFill>
                  <a:schemeClr val="dk1"/>
                </a:solidFill>
                <a:latin typeface="Source Sans Pro"/>
                <a:ea typeface="Source Sans Pro"/>
                <a:cs typeface="Source Sans Pro"/>
                <a:sym typeface="Source Sans Pro"/>
              </a:defRPr>
            </a:lvl1pPr>
            <a:lvl2pPr lvl="1" marR="0" rtl="0" algn="l">
              <a:lnSpc>
                <a:spcPct val="90000"/>
              </a:lnSpc>
              <a:spcBef>
                <a:spcPts val="400"/>
              </a:spcBef>
              <a:spcAft>
                <a:spcPts val="0"/>
              </a:spcAft>
              <a:buClr>
                <a:schemeClr val="dk1"/>
              </a:buClr>
              <a:buSzPts val="2100"/>
              <a:buFont typeface="Arial"/>
              <a:buNone/>
              <a:defRPr b="0" i="0" sz="2100" u="none" cap="none" strike="noStrike">
                <a:solidFill>
                  <a:schemeClr val="dk1"/>
                </a:solidFill>
                <a:latin typeface="Source Sans Pro"/>
                <a:ea typeface="Source Sans Pro"/>
                <a:cs typeface="Source Sans Pro"/>
                <a:sym typeface="Source Sans Pro"/>
              </a:defRPr>
            </a:lvl2pPr>
            <a:lvl3pPr lvl="2" marR="0" rtl="0" algn="l">
              <a:lnSpc>
                <a:spcPct val="90000"/>
              </a:lnSpc>
              <a:spcBef>
                <a:spcPts val="400"/>
              </a:spcBef>
              <a:spcAft>
                <a:spcPts val="0"/>
              </a:spcAft>
              <a:buClr>
                <a:schemeClr val="dk1"/>
              </a:buClr>
              <a:buSzPts val="1800"/>
              <a:buFont typeface="Arial"/>
              <a:buNone/>
              <a:defRPr b="0" i="0" sz="1800" u="none" cap="none" strike="noStrike">
                <a:solidFill>
                  <a:schemeClr val="dk1"/>
                </a:solidFill>
                <a:latin typeface="Source Sans Pro"/>
                <a:ea typeface="Source Sans Pro"/>
                <a:cs typeface="Source Sans Pro"/>
                <a:sym typeface="Source Sans Pro"/>
              </a:defRPr>
            </a:lvl3pPr>
            <a:lvl4pPr lvl="3"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Source Sans Pro"/>
                <a:ea typeface="Source Sans Pro"/>
                <a:cs typeface="Source Sans Pro"/>
                <a:sym typeface="Source Sans Pro"/>
              </a:defRPr>
            </a:lvl4pPr>
            <a:lvl5pPr lvl="4"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Source Sans Pro"/>
                <a:ea typeface="Source Sans Pro"/>
                <a:cs typeface="Source Sans Pro"/>
                <a:sym typeface="Source Sans Pro"/>
              </a:defRPr>
            </a:lvl5pPr>
            <a:lvl6pPr lvl="5"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Source Sans Pro"/>
                <a:ea typeface="Source Sans Pro"/>
                <a:cs typeface="Source Sans Pro"/>
                <a:sym typeface="Source Sans Pro"/>
              </a:defRPr>
            </a:lvl6pPr>
            <a:lvl7pPr lvl="6"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Source Sans Pro"/>
                <a:ea typeface="Source Sans Pro"/>
                <a:cs typeface="Source Sans Pro"/>
                <a:sym typeface="Source Sans Pro"/>
              </a:defRPr>
            </a:lvl7pPr>
            <a:lvl8pPr lvl="7"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Source Sans Pro"/>
                <a:ea typeface="Source Sans Pro"/>
                <a:cs typeface="Source Sans Pro"/>
                <a:sym typeface="Source Sans Pro"/>
              </a:defRPr>
            </a:lvl8pPr>
            <a:lvl9pPr lvl="8"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Source Sans Pro"/>
                <a:ea typeface="Source Sans Pro"/>
                <a:cs typeface="Source Sans Pro"/>
                <a:sym typeface="Source Sans Pro"/>
              </a:defRPr>
            </a:lvl9pPr>
          </a:lstStyle>
          <a:p/>
        </p:txBody>
      </p:sp>
      <p:sp>
        <p:nvSpPr>
          <p:cNvPr id="229" name="Google Shape;229;p26"/>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230" name="Google Shape;230;p2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1" name="Google Shape;231;p2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2" name="Google Shape;232;p26"/>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33" name="Shape 233"/>
        <p:cNvGrpSpPr/>
        <p:nvPr/>
      </p:nvGrpSpPr>
      <p:grpSpPr>
        <a:xfrm>
          <a:off x="0" y="0"/>
          <a:ext cx="0" cy="0"/>
          <a:chOff x="0" y="0"/>
          <a:chExt cx="0" cy="0"/>
        </a:xfrm>
      </p:grpSpPr>
      <p:sp>
        <p:nvSpPr>
          <p:cNvPr id="234" name="Google Shape;234;p2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35" name="Google Shape;235;p27"/>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36" name="Google Shape;236;p2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7" name="Google Shape;237;p2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8" name="Google Shape;238;p27"/>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9" name="Shape 239"/>
        <p:cNvGrpSpPr/>
        <p:nvPr/>
      </p:nvGrpSpPr>
      <p:grpSpPr>
        <a:xfrm>
          <a:off x="0" y="0"/>
          <a:ext cx="0" cy="0"/>
          <a:chOff x="0" y="0"/>
          <a:chExt cx="0" cy="0"/>
        </a:xfrm>
      </p:grpSpPr>
      <p:sp>
        <p:nvSpPr>
          <p:cNvPr id="240" name="Google Shape;240;p28"/>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41" name="Google Shape;241;p28"/>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42" name="Google Shape;242;p2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3" name="Google Shape;243;p2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4" name="Google Shape;244;p28"/>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Laptop Slide 1">
  <p:cSld name="5_Laptop Slide 1">
    <p:bg>
      <p:bgPr>
        <a:gradFill>
          <a:gsLst>
            <a:gs pos="0">
              <a:srgbClr val="FFFFFF"/>
            </a:gs>
            <a:gs pos="100000">
              <a:srgbClr val="D8D8D8"/>
            </a:gs>
          </a:gsLst>
          <a:lin ang="5400012" scaled="0"/>
        </a:gradFill>
      </p:bgPr>
    </p:bg>
    <p:spTree>
      <p:nvGrpSpPr>
        <p:cNvPr id="245" name="Shape 245"/>
        <p:cNvGrpSpPr/>
        <p:nvPr/>
      </p:nvGrpSpPr>
      <p:grpSpPr>
        <a:xfrm>
          <a:off x="0" y="0"/>
          <a:ext cx="0" cy="0"/>
          <a:chOff x="0" y="0"/>
          <a:chExt cx="0" cy="0"/>
        </a:xfrm>
      </p:grpSpPr>
      <p:sp>
        <p:nvSpPr>
          <p:cNvPr id="246" name="Google Shape;246;p29"/>
          <p:cNvSpPr txBox="1"/>
          <p:nvPr>
            <p:ph type="title"/>
          </p:nvPr>
        </p:nvSpPr>
        <p:spPr>
          <a:xfrm>
            <a:off x="727043" y="705956"/>
            <a:ext cx="6702900" cy="4905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0"/>
              </a:spcBef>
              <a:spcAft>
                <a:spcPts val="0"/>
              </a:spcAft>
              <a:buClr>
                <a:srgbClr val="757070"/>
              </a:buClr>
              <a:buSzPts val="3000"/>
              <a:buFont typeface="Raleway"/>
              <a:buNone/>
              <a:defRPr sz="3000">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247" name="Google Shape;247;p29"/>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800"/>
              </a:spcBef>
              <a:spcAft>
                <a:spcPts val="0"/>
              </a:spcAft>
              <a:buClr>
                <a:srgbClr val="595959"/>
              </a:buClr>
              <a:buSzPts val="1200"/>
              <a:buNone/>
              <a:defRPr sz="1200">
                <a:solidFill>
                  <a:srgbClr val="595959"/>
                </a:solidFill>
                <a:latin typeface="Raleway"/>
                <a:ea typeface="Raleway"/>
                <a:cs typeface="Raleway"/>
                <a:sym typeface="Raleway"/>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48" name="Google Shape;248;p29"/>
          <p:cNvSpPr/>
          <p:nvPr/>
        </p:nvSpPr>
        <p:spPr>
          <a:xfrm>
            <a:off x="9091882"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nvGrpSpPr>
          <p:cNvPr id="249" name="Google Shape;249;p29"/>
          <p:cNvGrpSpPr/>
          <p:nvPr/>
        </p:nvGrpSpPr>
        <p:grpSpPr>
          <a:xfrm>
            <a:off x="-91398" y="2522709"/>
            <a:ext cx="4009491" cy="2980999"/>
            <a:chOff x="-121863" y="2958441"/>
            <a:chExt cx="5345988" cy="3974665"/>
          </a:xfrm>
        </p:grpSpPr>
        <p:sp>
          <p:nvSpPr>
            <p:cNvPr id="250" name="Google Shape;250;p29"/>
            <p:cNvSpPr/>
            <p:nvPr/>
          </p:nvSpPr>
          <p:spPr>
            <a:xfrm>
              <a:off x="225699" y="4498171"/>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51" name="Google Shape;251;p29"/>
            <p:cNvSpPr/>
            <p:nvPr/>
          </p:nvSpPr>
          <p:spPr>
            <a:xfrm>
              <a:off x="1507444" y="6853006"/>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52" name="Google Shape;252;p29"/>
            <p:cNvSpPr/>
            <p:nvPr/>
          </p:nvSpPr>
          <p:spPr>
            <a:xfrm>
              <a:off x="5144025" y="6629445"/>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53" name="Google Shape;253;p29"/>
            <p:cNvSpPr/>
            <p:nvPr/>
          </p:nvSpPr>
          <p:spPr>
            <a:xfrm>
              <a:off x="2640150" y="5914053"/>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54" name="Google Shape;254;p29"/>
            <p:cNvSpPr/>
            <p:nvPr/>
          </p:nvSpPr>
          <p:spPr>
            <a:xfrm>
              <a:off x="-121863" y="5861888"/>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cxnSp>
          <p:nvCxnSpPr>
            <p:cNvPr id="255" name="Google Shape;255;p29"/>
            <p:cNvCxnSpPr>
              <a:stCxn id="254" idx="5"/>
              <a:endCxn id="251"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56" name="Google Shape;256;p29"/>
            <p:cNvCxnSpPr>
              <a:stCxn id="250" idx="3"/>
              <a:endCxn id="254"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57" name="Google Shape;257;p29"/>
            <p:cNvCxnSpPr>
              <a:stCxn id="254" idx="6"/>
              <a:endCxn id="252"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58" name="Google Shape;258;p29"/>
            <p:cNvCxnSpPr>
              <a:stCxn id="251"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59" name="Google Shape;259;p29"/>
            <p:cNvCxnSpPr>
              <a:stCxn id="254"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0" name="Google Shape;260;p29"/>
            <p:cNvCxnSpPr>
              <a:stCxn id="250" idx="1"/>
              <a:endCxn id="253"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1" name="Google Shape;261;p29"/>
            <p:cNvCxnSpPr>
              <a:stCxn id="250" idx="5"/>
              <a:endCxn id="251"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2" name="Google Shape;262;p29"/>
            <p:cNvCxnSpPr>
              <a:endCxn id="253"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3" name="Google Shape;263;p29"/>
            <p:cNvCxnSpPr>
              <a:endCxn id="252"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4" name="Google Shape;264;p29"/>
            <p:cNvCxnSpPr>
              <a:stCxn id="252"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5" name="Google Shape;265;p29"/>
            <p:cNvCxnSpPr>
              <a:endCxn id="253" idx="7"/>
            </p:cNvCxnSpPr>
            <p:nvPr/>
          </p:nvCxnSpPr>
          <p:spPr>
            <a:xfrm>
              <a:off x="1468620" y="3070083"/>
              <a:ext cx="1239900" cy="2855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6" name="Google Shape;266;p29"/>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7" name="Google Shape;267;p29"/>
            <p:cNvCxnSpPr>
              <a:stCxn id="251" idx="6"/>
              <a:endCxn id="253"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268" name="Google Shape;268;p29"/>
            <p:cNvCxnSpPr>
              <a:stCxn id="253" idx="6"/>
              <a:endCxn id="252"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sp>
          <p:nvSpPr>
            <p:cNvPr id="269" name="Google Shape;269;p29"/>
            <p:cNvSpPr/>
            <p:nvPr/>
          </p:nvSpPr>
          <p:spPr>
            <a:xfrm>
              <a:off x="1454923" y="3033159"/>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sp>
        <p:nvSpPr>
          <p:cNvPr id="270" name="Google Shape;270;p29"/>
          <p:cNvSpPr/>
          <p:nvPr/>
        </p:nvSpPr>
        <p:spPr>
          <a:xfrm>
            <a:off x="7941040" y="4600008"/>
            <a:ext cx="532200" cy="400200"/>
          </a:xfrm>
          <a:prstGeom prst="parallelogram">
            <a:avLst>
              <a:gd fmla="val 39583" name="adj"/>
            </a:avLst>
          </a:prstGeom>
          <a:solidFill>
            <a:srgbClr val="C5C2C2">
              <a:alpha val="6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71" name="Google Shape;271;p29"/>
          <p:cNvSpPr/>
          <p:nvPr/>
        </p:nvSpPr>
        <p:spPr>
          <a:xfrm>
            <a:off x="7391330" y="4762148"/>
            <a:ext cx="532200" cy="400200"/>
          </a:xfrm>
          <a:prstGeom prst="parallelogram">
            <a:avLst>
              <a:gd fmla="val 39583" name="adj"/>
            </a:avLst>
          </a:prstGeom>
          <a:solidFill>
            <a:srgbClr val="C5C2C2">
              <a:alpha val="8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72" name="Google Shape;272;p29"/>
          <p:cNvSpPr txBox="1"/>
          <p:nvPr/>
        </p:nvSpPr>
        <p:spPr>
          <a:xfrm>
            <a:off x="7954709" y="4741252"/>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273" name="Google Shape;273;p29"/>
          <p:cNvSpPr/>
          <p:nvPr/>
        </p:nvSpPr>
        <p:spPr>
          <a:xfrm>
            <a:off x="7536943" y="1957388"/>
            <a:ext cx="532200" cy="400200"/>
          </a:xfrm>
          <a:prstGeom prst="parallelogram">
            <a:avLst>
              <a:gd fmla="val 39583" name="adj"/>
            </a:avLst>
          </a:prstGeom>
          <a:solidFill>
            <a:srgbClr val="C5C2C2">
              <a:alpha val="2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274" name="Google Shape;274;p29"/>
          <p:cNvSpPr/>
          <p:nvPr/>
        </p:nvSpPr>
        <p:spPr>
          <a:xfrm>
            <a:off x="714375" y="0"/>
            <a:ext cx="912000" cy="685800"/>
          </a:xfrm>
          <a:prstGeom prst="parallelogram">
            <a:avLst>
              <a:gd fmla="val 39583" name="adj"/>
            </a:avLst>
          </a:prstGeom>
          <a:solidFill>
            <a:srgbClr val="C5C2C2">
              <a:alpha val="427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46"/>
                                        </p:tgtEl>
                                        <p:attrNameLst>
                                          <p:attrName>style.visibility</p:attrName>
                                        </p:attrNameLst>
                                      </p:cBhvr>
                                      <p:to>
                                        <p:strVal val="visible"/>
                                      </p:to>
                                    </p:set>
                                    <p:anim calcmode="lin" valueType="num">
                                      <p:cBhvr additive="base">
                                        <p:cTn dur="500"/>
                                        <p:tgtEl>
                                          <p:spTgt spid="246"/>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247">
                                            <p:txEl>
                                              <p:pRg end="0" st="0"/>
                                            </p:txEl>
                                          </p:spTgt>
                                        </p:tgtEl>
                                        <p:attrNameLst>
                                          <p:attrName>style.visibility</p:attrName>
                                        </p:attrNameLst>
                                      </p:cBhvr>
                                      <p:to>
                                        <p:strVal val="visible"/>
                                      </p:to>
                                    </p:set>
                                    <p:anim calcmode="lin" valueType="num">
                                      <p:cBhvr additive="base">
                                        <p:cTn dur="500"/>
                                        <p:tgtEl>
                                          <p:spTgt spid="247">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247">
                                            <p:txEl>
                                              <p:pRg end="1" st="1"/>
                                            </p:txEl>
                                          </p:spTgt>
                                        </p:tgtEl>
                                        <p:attrNameLst>
                                          <p:attrName>style.visibility</p:attrName>
                                        </p:attrNameLst>
                                      </p:cBhvr>
                                      <p:to>
                                        <p:strVal val="visible"/>
                                      </p:to>
                                    </p:set>
                                    <p:anim calcmode="lin" valueType="num">
                                      <p:cBhvr additive="base">
                                        <p:cTn dur="500"/>
                                        <p:tgtEl>
                                          <p:spTgt spid="247">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247">
                                            <p:txEl>
                                              <p:pRg end="2" st="2"/>
                                            </p:txEl>
                                          </p:spTgt>
                                        </p:tgtEl>
                                        <p:attrNameLst>
                                          <p:attrName>style.visibility</p:attrName>
                                        </p:attrNameLst>
                                      </p:cBhvr>
                                      <p:to>
                                        <p:strVal val="visible"/>
                                      </p:to>
                                    </p:set>
                                    <p:anim calcmode="lin" valueType="num">
                                      <p:cBhvr additive="base">
                                        <p:cTn dur="500"/>
                                        <p:tgtEl>
                                          <p:spTgt spid="247">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247">
                                            <p:txEl>
                                              <p:pRg end="3" st="3"/>
                                            </p:txEl>
                                          </p:spTgt>
                                        </p:tgtEl>
                                        <p:attrNameLst>
                                          <p:attrName>style.visibility</p:attrName>
                                        </p:attrNameLst>
                                      </p:cBhvr>
                                      <p:to>
                                        <p:strVal val="visible"/>
                                      </p:to>
                                    </p:set>
                                    <p:anim calcmode="lin" valueType="num">
                                      <p:cBhvr additive="base">
                                        <p:cTn dur="500"/>
                                        <p:tgtEl>
                                          <p:spTgt spid="247">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247">
                                            <p:txEl>
                                              <p:pRg end="4" st="4"/>
                                            </p:txEl>
                                          </p:spTgt>
                                        </p:tgtEl>
                                        <p:attrNameLst>
                                          <p:attrName>style.visibility</p:attrName>
                                        </p:attrNameLst>
                                      </p:cBhvr>
                                      <p:to>
                                        <p:strVal val="visible"/>
                                      </p:to>
                                    </p:set>
                                    <p:anim calcmode="lin" valueType="num">
                                      <p:cBhvr additive="base">
                                        <p:cTn dur="500"/>
                                        <p:tgtEl>
                                          <p:spTgt spid="247">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247">
                                            <p:txEl>
                                              <p:pRg end="5" st="5"/>
                                            </p:txEl>
                                          </p:spTgt>
                                        </p:tgtEl>
                                        <p:attrNameLst>
                                          <p:attrName>style.visibility</p:attrName>
                                        </p:attrNameLst>
                                      </p:cBhvr>
                                      <p:to>
                                        <p:strVal val="visible"/>
                                      </p:to>
                                    </p:set>
                                    <p:anim calcmode="lin" valueType="num">
                                      <p:cBhvr additive="base">
                                        <p:cTn dur="500"/>
                                        <p:tgtEl>
                                          <p:spTgt spid="247">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247">
                                            <p:txEl>
                                              <p:pRg end="6" st="6"/>
                                            </p:txEl>
                                          </p:spTgt>
                                        </p:tgtEl>
                                        <p:attrNameLst>
                                          <p:attrName>style.visibility</p:attrName>
                                        </p:attrNameLst>
                                      </p:cBhvr>
                                      <p:to>
                                        <p:strVal val="visible"/>
                                      </p:to>
                                    </p:set>
                                    <p:anim calcmode="lin" valueType="num">
                                      <p:cBhvr additive="base">
                                        <p:cTn dur="500"/>
                                        <p:tgtEl>
                                          <p:spTgt spid="247">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247">
                                            <p:txEl>
                                              <p:pRg end="7" st="7"/>
                                            </p:txEl>
                                          </p:spTgt>
                                        </p:tgtEl>
                                        <p:attrNameLst>
                                          <p:attrName>style.visibility</p:attrName>
                                        </p:attrNameLst>
                                      </p:cBhvr>
                                      <p:to>
                                        <p:strVal val="visible"/>
                                      </p:to>
                                    </p:set>
                                    <p:anim calcmode="lin" valueType="num">
                                      <p:cBhvr additive="base">
                                        <p:cTn dur="500"/>
                                        <p:tgtEl>
                                          <p:spTgt spid="247">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247">
                                            <p:txEl>
                                              <p:pRg end="8" st="8"/>
                                            </p:txEl>
                                          </p:spTgt>
                                        </p:tgtEl>
                                        <p:attrNameLst>
                                          <p:attrName>style.visibility</p:attrName>
                                        </p:attrNameLst>
                                      </p:cBhvr>
                                      <p:to>
                                        <p:strVal val="visible"/>
                                      </p:to>
                                    </p:set>
                                    <p:anim calcmode="lin" valueType="num">
                                      <p:cBhvr additive="base">
                                        <p:cTn dur="500"/>
                                        <p:tgtEl>
                                          <p:spTgt spid="247">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Laptop Slide 1">
  <p:cSld name="2_Laptop Slide 1">
    <p:bg>
      <p:bgPr>
        <a:gradFill>
          <a:gsLst>
            <a:gs pos="0">
              <a:srgbClr val="FFFFFF"/>
            </a:gs>
            <a:gs pos="100000">
              <a:srgbClr val="D8D8D8"/>
            </a:gs>
          </a:gsLst>
          <a:lin ang="5400012" scaled="0"/>
        </a:gradFill>
      </p:bgPr>
    </p:bg>
    <p:spTree>
      <p:nvGrpSpPr>
        <p:cNvPr id="275" name="Shape 275"/>
        <p:cNvGrpSpPr/>
        <p:nvPr/>
      </p:nvGrpSpPr>
      <p:grpSpPr>
        <a:xfrm>
          <a:off x="0" y="0"/>
          <a:ext cx="0" cy="0"/>
          <a:chOff x="0" y="0"/>
          <a:chExt cx="0" cy="0"/>
        </a:xfrm>
      </p:grpSpPr>
      <p:sp>
        <p:nvSpPr>
          <p:cNvPr id="276" name="Google Shape;276;p30"/>
          <p:cNvSpPr txBox="1"/>
          <p:nvPr>
            <p:ph type="title"/>
          </p:nvPr>
        </p:nvSpPr>
        <p:spPr>
          <a:xfrm>
            <a:off x="727042" y="705956"/>
            <a:ext cx="6702900" cy="490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rgbClr val="757070"/>
              </a:buClr>
              <a:buSzPts val="3000"/>
              <a:buFont typeface="Raleway"/>
              <a:buNone/>
              <a:defRPr b="0" i="0" sz="3000" u="none" cap="none" strike="noStrike">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sz="1400"/>
            </a:lvl2pPr>
            <a:lvl3pPr lvl="2" rtl="0" algn="l">
              <a:lnSpc>
                <a:spcPct val="100000"/>
              </a:lnSpc>
              <a:spcBef>
                <a:spcPts val="0"/>
              </a:spcBef>
              <a:spcAft>
                <a:spcPts val="0"/>
              </a:spcAft>
              <a:buSzPts val="1100"/>
              <a:buNone/>
              <a:defRPr sz="1400"/>
            </a:lvl3pPr>
            <a:lvl4pPr lvl="3" rtl="0" algn="l">
              <a:lnSpc>
                <a:spcPct val="100000"/>
              </a:lnSpc>
              <a:spcBef>
                <a:spcPts val="0"/>
              </a:spcBef>
              <a:spcAft>
                <a:spcPts val="0"/>
              </a:spcAft>
              <a:buSzPts val="1100"/>
              <a:buNone/>
              <a:defRPr sz="1400"/>
            </a:lvl4pPr>
            <a:lvl5pPr lvl="4" rtl="0" algn="l">
              <a:lnSpc>
                <a:spcPct val="100000"/>
              </a:lnSpc>
              <a:spcBef>
                <a:spcPts val="0"/>
              </a:spcBef>
              <a:spcAft>
                <a:spcPts val="0"/>
              </a:spcAft>
              <a:buSzPts val="1100"/>
              <a:buNone/>
              <a:defRPr sz="1400"/>
            </a:lvl5pPr>
            <a:lvl6pPr lvl="5" rtl="0" algn="l">
              <a:lnSpc>
                <a:spcPct val="100000"/>
              </a:lnSpc>
              <a:spcBef>
                <a:spcPts val="0"/>
              </a:spcBef>
              <a:spcAft>
                <a:spcPts val="0"/>
              </a:spcAft>
              <a:buSzPts val="1100"/>
              <a:buNone/>
              <a:defRPr sz="1400"/>
            </a:lvl6pPr>
            <a:lvl7pPr lvl="6" rtl="0" algn="l">
              <a:lnSpc>
                <a:spcPct val="100000"/>
              </a:lnSpc>
              <a:spcBef>
                <a:spcPts val="0"/>
              </a:spcBef>
              <a:spcAft>
                <a:spcPts val="0"/>
              </a:spcAft>
              <a:buSzPts val="1100"/>
              <a:buNone/>
              <a:defRPr sz="1400"/>
            </a:lvl7pPr>
            <a:lvl8pPr lvl="7" rtl="0" algn="l">
              <a:lnSpc>
                <a:spcPct val="100000"/>
              </a:lnSpc>
              <a:spcBef>
                <a:spcPts val="0"/>
              </a:spcBef>
              <a:spcAft>
                <a:spcPts val="0"/>
              </a:spcAft>
              <a:buSzPts val="1100"/>
              <a:buNone/>
              <a:defRPr sz="1400"/>
            </a:lvl8pPr>
            <a:lvl9pPr lvl="8" rtl="0" algn="l">
              <a:lnSpc>
                <a:spcPct val="100000"/>
              </a:lnSpc>
              <a:spcBef>
                <a:spcPts val="0"/>
              </a:spcBef>
              <a:spcAft>
                <a:spcPts val="0"/>
              </a:spcAft>
              <a:buSzPts val="1100"/>
              <a:buNone/>
              <a:defRPr sz="1400"/>
            </a:lvl9pPr>
          </a:lstStyle>
          <a:p/>
        </p:txBody>
      </p:sp>
      <p:sp>
        <p:nvSpPr>
          <p:cNvPr id="277" name="Google Shape;277;p30"/>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marR="0" rtl="0" algn="l">
              <a:lnSpc>
                <a:spcPct val="110000"/>
              </a:lnSpc>
              <a:spcBef>
                <a:spcPts val="800"/>
              </a:spcBef>
              <a:spcAft>
                <a:spcPts val="0"/>
              </a:spcAft>
              <a:buClr>
                <a:srgbClr val="595959"/>
              </a:buClr>
              <a:buSzPts val="1200"/>
              <a:buFont typeface="Arial"/>
              <a:buNone/>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78" name="Google Shape;278;p30"/>
          <p:cNvSpPr/>
          <p:nvPr/>
        </p:nvSpPr>
        <p:spPr>
          <a:xfrm>
            <a:off x="9091881"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grpSp>
        <p:nvGrpSpPr>
          <p:cNvPr id="279" name="Google Shape;279;p30"/>
          <p:cNvGrpSpPr/>
          <p:nvPr/>
        </p:nvGrpSpPr>
        <p:grpSpPr>
          <a:xfrm>
            <a:off x="-91397" y="2522708"/>
            <a:ext cx="4009491" cy="2980999"/>
            <a:chOff x="-121863" y="2958441"/>
            <a:chExt cx="5345988" cy="3974665"/>
          </a:xfrm>
        </p:grpSpPr>
        <p:sp>
          <p:nvSpPr>
            <p:cNvPr id="280" name="Google Shape;280;p30"/>
            <p:cNvSpPr/>
            <p:nvPr/>
          </p:nvSpPr>
          <p:spPr>
            <a:xfrm>
              <a:off x="225699" y="4498171"/>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281" name="Google Shape;281;p30"/>
            <p:cNvSpPr/>
            <p:nvPr/>
          </p:nvSpPr>
          <p:spPr>
            <a:xfrm>
              <a:off x="1507444" y="6853006"/>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282" name="Google Shape;282;p30"/>
            <p:cNvSpPr/>
            <p:nvPr/>
          </p:nvSpPr>
          <p:spPr>
            <a:xfrm>
              <a:off x="5144025" y="6629445"/>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283" name="Google Shape;283;p30"/>
            <p:cNvSpPr/>
            <p:nvPr/>
          </p:nvSpPr>
          <p:spPr>
            <a:xfrm>
              <a:off x="2640150" y="5914053"/>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284" name="Google Shape;284;p30"/>
            <p:cNvSpPr/>
            <p:nvPr/>
          </p:nvSpPr>
          <p:spPr>
            <a:xfrm>
              <a:off x="-121863" y="5861888"/>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cxnSp>
          <p:nvCxnSpPr>
            <p:cNvPr id="285" name="Google Shape;285;p30"/>
            <p:cNvCxnSpPr>
              <a:stCxn id="284" idx="5"/>
              <a:endCxn id="281"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86" name="Google Shape;286;p30"/>
            <p:cNvCxnSpPr>
              <a:stCxn id="280" idx="3"/>
              <a:endCxn id="284"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87" name="Google Shape;287;p30"/>
            <p:cNvCxnSpPr>
              <a:stCxn id="284" idx="6"/>
              <a:endCxn id="282"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88" name="Google Shape;288;p30"/>
            <p:cNvCxnSpPr>
              <a:stCxn id="281"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89" name="Google Shape;289;p30"/>
            <p:cNvCxnSpPr>
              <a:stCxn id="284"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0" name="Google Shape;290;p30"/>
            <p:cNvCxnSpPr>
              <a:stCxn id="280" idx="1"/>
              <a:endCxn id="283"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1" name="Google Shape;291;p30"/>
            <p:cNvCxnSpPr>
              <a:stCxn id="280" idx="5"/>
              <a:endCxn id="281"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2" name="Google Shape;292;p30"/>
            <p:cNvCxnSpPr>
              <a:endCxn id="283"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3" name="Google Shape;293;p30"/>
            <p:cNvCxnSpPr>
              <a:endCxn id="282"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4" name="Google Shape;294;p30"/>
            <p:cNvCxnSpPr>
              <a:stCxn id="282"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5" name="Google Shape;295;p30"/>
            <p:cNvCxnSpPr>
              <a:endCxn id="283" idx="7"/>
            </p:cNvCxnSpPr>
            <p:nvPr/>
          </p:nvCxnSpPr>
          <p:spPr>
            <a:xfrm>
              <a:off x="1468020" y="3070083"/>
              <a:ext cx="1240500" cy="28557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6" name="Google Shape;296;p30"/>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7" name="Google Shape;297;p30"/>
            <p:cNvCxnSpPr>
              <a:stCxn id="281" idx="6"/>
              <a:endCxn id="283"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cxnSp>
          <p:nvCxnSpPr>
            <p:cNvPr id="298" name="Google Shape;298;p30"/>
            <p:cNvCxnSpPr>
              <a:stCxn id="283" idx="6"/>
              <a:endCxn id="282"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2940"/>
                </a:srgbClr>
              </a:solidFill>
              <a:prstDash val="solid"/>
              <a:miter lim="800000"/>
              <a:headEnd len="sm" w="sm" type="none"/>
              <a:tailEnd len="sm" w="sm" type="none"/>
            </a:ln>
          </p:spPr>
        </p:cxnSp>
        <p:sp>
          <p:nvSpPr>
            <p:cNvPr id="299" name="Google Shape;299;p30"/>
            <p:cNvSpPr/>
            <p:nvPr/>
          </p:nvSpPr>
          <p:spPr>
            <a:xfrm>
              <a:off x="1454923" y="3033159"/>
              <a:ext cx="80100" cy="80100"/>
            </a:xfrm>
            <a:prstGeom prst="ellipse">
              <a:avLst/>
            </a:prstGeom>
            <a:solidFill>
              <a:srgbClr val="D8D8D8"/>
            </a:solidFill>
            <a:ln cap="flat" cmpd="sng" w="12700">
              <a:solidFill>
                <a:srgbClr val="C5C2C2">
                  <a:alpha val="3294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grpSp>
      <p:sp>
        <p:nvSpPr>
          <p:cNvPr id="300" name="Google Shape;300;p30"/>
          <p:cNvSpPr/>
          <p:nvPr/>
        </p:nvSpPr>
        <p:spPr>
          <a:xfrm>
            <a:off x="7941040" y="4600008"/>
            <a:ext cx="532200" cy="400200"/>
          </a:xfrm>
          <a:prstGeom prst="parallelogram">
            <a:avLst>
              <a:gd fmla="val 39583" name="adj"/>
            </a:avLst>
          </a:prstGeom>
          <a:solidFill>
            <a:srgbClr val="C5C2C2">
              <a:alpha val="6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301" name="Google Shape;301;p30"/>
          <p:cNvSpPr/>
          <p:nvPr/>
        </p:nvSpPr>
        <p:spPr>
          <a:xfrm>
            <a:off x="7391329" y="4762148"/>
            <a:ext cx="532200" cy="400200"/>
          </a:xfrm>
          <a:prstGeom prst="parallelogram">
            <a:avLst>
              <a:gd fmla="val 39583" name="adj"/>
            </a:avLst>
          </a:prstGeom>
          <a:solidFill>
            <a:srgbClr val="C5C2C2">
              <a:alpha val="8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302" name="Google Shape;302;p30"/>
          <p:cNvSpPr txBox="1"/>
          <p:nvPr/>
        </p:nvSpPr>
        <p:spPr>
          <a:xfrm>
            <a:off x="7954709" y="4741251"/>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7F7F7F"/>
              </a:buClr>
              <a:buSzPts val="1100"/>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303" name="Google Shape;303;p30"/>
          <p:cNvSpPr/>
          <p:nvPr/>
        </p:nvSpPr>
        <p:spPr>
          <a:xfrm>
            <a:off x="7536942" y="1957388"/>
            <a:ext cx="532200" cy="400200"/>
          </a:xfrm>
          <a:prstGeom prst="parallelogram">
            <a:avLst>
              <a:gd fmla="val 39583" name="adj"/>
            </a:avLst>
          </a:prstGeom>
          <a:solidFill>
            <a:srgbClr val="C5C2C2">
              <a:alpha val="2706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
        <p:nvSpPr>
          <p:cNvPr id="304" name="Google Shape;304;p30"/>
          <p:cNvSpPr/>
          <p:nvPr/>
        </p:nvSpPr>
        <p:spPr>
          <a:xfrm>
            <a:off x="714375" y="0"/>
            <a:ext cx="912000" cy="685800"/>
          </a:xfrm>
          <a:prstGeom prst="parallelogram">
            <a:avLst>
              <a:gd fmla="val 39583" name="adj"/>
            </a:avLst>
          </a:prstGeom>
          <a:solidFill>
            <a:srgbClr val="C5C2C2">
              <a:alpha val="4196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76"/>
                                        </p:tgtEl>
                                        <p:attrNameLst>
                                          <p:attrName>style.visibility</p:attrName>
                                        </p:attrNameLst>
                                      </p:cBhvr>
                                      <p:to>
                                        <p:strVal val="visible"/>
                                      </p:to>
                                    </p:set>
                                    <p:anim calcmode="lin" valueType="num">
                                      <p:cBhvr additive="base">
                                        <p:cTn dur="500"/>
                                        <p:tgtEl>
                                          <p:spTgt spid="276"/>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277">
                                            <p:txEl>
                                              <p:pRg end="0" st="0"/>
                                            </p:txEl>
                                          </p:spTgt>
                                        </p:tgtEl>
                                        <p:attrNameLst>
                                          <p:attrName>style.visibility</p:attrName>
                                        </p:attrNameLst>
                                      </p:cBhvr>
                                      <p:to>
                                        <p:strVal val="visible"/>
                                      </p:to>
                                    </p:set>
                                    <p:anim calcmode="lin" valueType="num">
                                      <p:cBhvr additive="base">
                                        <p:cTn dur="500"/>
                                        <p:tgtEl>
                                          <p:spTgt spid="277">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277">
                                            <p:txEl>
                                              <p:pRg end="1" st="1"/>
                                            </p:txEl>
                                          </p:spTgt>
                                        </p:tgtEl>
                                        <p:attrNameLst>
                                          <p:attrName>style.visibility</p:attrName>
                                        </p:attrNameLst>
                                      </p:cBhvr>
                                      <p:to>
                                        <p:strVal val="visible"/>
                                      </p:to>
                                    </p:set>
                                    <p:anim calcmode="lin" valueType="num">
                                      <p:cBhvr additive="base">
                                        <p:cTn dur="500"/>
                                        <p:tgtEl>
                                          <p:spTgt spid="277">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277">
                                            <p:txEl>
                                              <p:pRg end="2" st="2"/>
                                            </p:txEl>
                                          </p:spTgt>
                                        </p:tgtEl>
                                        <p:attrNameLst>
                                          <p:attrName>style.visibility</p:attrName>
                                        </p:attrNameLst>
                                      </p:cBhvr>
                                      <p:to>
                                        <p:strVal val="visible"/>
                                      </p:to>
                                    </p:set>
                                    <p:anim calcmode="lin" valueType="num">
                                      <p:cBhvr additive="base">
                                        <p:cTn dur="500"/>
                                        <p:tgtEl>
                                          <p:spTgt spid="277">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277">
                                            <p:txEl>
                                              <p:pRg end="3" st="3"/>
                                            </p:txEl>
                                          </p:spTgt>
                                        </p:tgtEl>
                                        <p:attrNameLst>
                                          <p:attrName>style.visibility</p:attrName>
                                        </p:attrNameLst>
                                      </p:cBhvr>
                                      <p:to>
                                        <p:strVal val="visible"/>
                                      </p:to>
                                    </p:set>
                                    <p:anim calcmode="lin" valueType="num">
                                      <p:cBhvr additive="base">
                                        <p:cTn dur="500"/>
                                        <p:tgtEl>
                                          <p:spTgt spid="277">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277">
                                            <p:txEl>
                                              <p:pRg end="4" st="4"/>
                                            </p:txEl>
                                          </p:spTgt>
                                        </p:tgtEl>
                                        <p:attrNameLst>
                                          <p:attrName>style.visibility</p:attrName>
                                        </p:attrNameLst>
                                      </p:cBhvr>
                                      <p:to>
                                        <p:strVal val="visible"/>
                                      </p:to>
                                    </p:set>
                                    <p:anim calcmode="lin" valueType="num">
                                      <p:cBhvr additive="base">
                                        <p:cTn dur="500"/>
                                        <p:tgtEl>
                                          <p:spTgt spid="277">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277">
                                            <p:txEl>
                                              <p:pRg end="5" st="5"/>
                                            </p:txEl>
                                          </p:spTgt>
                                        </p:tgtEl>
                                        <p:attrNameLst>
                                          <p:attrName>style.visibility</p:attrName>
                                        </p:attrNameLst>
                                      </p:cBhvr>
                                      <p:to>
                                        <p:strVal val="visible"/>
                                      </p:to>
                                    </p:set>
                                    <p:anim calcmode="lin" valueType="num">
                                      <p:cBhvr additive="base">
                                        <p:cTn dur="500"/>
                                        <p:tgtEl>
                                          <p:spTgt spid="277">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277">
                                            <p:txEl>
                                              <p:pRg end="6" st="6"/>
                                            </p:txEl>
                                          </p:spTgt>
                                        </p:tgtEl>
                                        <p:attrNameLst>
                                          <p:attrName>style.visibility</p:attrName>
                                        </p:attrNameLst>
                                      </p:cBhvr>
                                      <p:to>
                                        <p:strVal val="visible"/>
                                      </p:to>
                                    </p:set>
                                    <p:anim calcmode="lin" valueType="num">
                                      <p:cBhvr additive="base">
                                        <p:cTn dur="500"/>
                                        <p:tgtEl>
                                          <p:spTgt spid="277">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277">
                                            <p:txEl>
                                              <p:pRg end="7" st="7"/>
                                            </p:txEl>
                                          </p:spTgt>
                                        </p:tgtEl>
                                        <p:attrNameLst>
                                          <p:attrName>style.visibility</p:attrName>
                                        </p:attrNameLst>
                                      </p:cBhvr>
                                      <p:to>
                                        <p:strVal val="visible"/>
                                      </p:to>
                                    </p:set>
                                    <p:anim calcmode="lin" valueType="num">
                                      <p:cBhvr additive="base">
                                        <p:cTn dur="500"/>
                                        <p:tgtEl>
                                          <p:spTgt spid="277">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277">
                                            <p:txEl>
                                              <p:pRg end="8" st="8"/>
                                            </p:txEl>
                                          </p:spTgt>
                                        </p:tgtEl>
                                        <p:attrNameLst>
                                          <p:attrName>style.visibility</p:attrName>
                                        </p:attrNameLst>
                                      </p:cBhvr>
                                      <p:to>
                                        <p:strVal val="visible"/>
                                      </p:to>
                                    </p:set>
                                    <p:anim calcmode="lin" valueType="num">
                                      <p:cBhvr additive="base">
                                        <p:cTn dur="500"/>
                                        <p:tgtEl>
                                          <p:spTgt spid="277">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New Chapter 2" showMasterSp="0">
  <p:cSld name="2_New Chapter 2">
    <p:bg>
      <p:bgPr>
        <a:gradFill>
          <a:gsLst>
            <a:gs pos="0">
              <a:srgbClr val="FFFFFF"/>
            </a:gs>
            <a:gs pos="100000">
              <a:srgbClr val="D8D8D8"/>
            </a:gs>
          </a:gsLst>
          <a:lin ang="5400012" scaled="0"/>
        </a:gradFill>
      </p:bgPr>
    </p:bg>
    <p:spTree>
      <p:nvGrpSpPr>
        <p:cNvPr id="308" name="Shape 308"/>
        <p:cNvGrpSpPr/>
        <p:nvPr/>
      </p:nvGrpSpPr>
      <p:grpSpPr>
        <a:xfrm>
          <a:off x="0" y="0"/>
          <a:ext cx="0" cy="0"/>
          <a:chOff x="0" y="0"/>
          <a:chExt cx="0" cy="0"/>
        </a:xfrm>
      </p:grpSpPr>
      <p:sp>
        <p:nvSpPr>
          <p:cNvPr id="309" name="Google Shape;309;p32"/>
          <p:cNvSpPr/>
          <p:nvPr/>
        </p:nvSpPr>
        <p:spPr>
          <a:xfrm>
            <a:off x="2010184" y="1479265"/>
            <a:ext cx="912000" cy="685800"/>
          </a:xfrm>
          <a:prstGeom prst="parallelogram">
            <a:avLst>
              <a:gd fmla="val 39583" name="adj"/>
            </a:avLst>
          </a:prstGeom>
          <a:solidFill>
            <a:srgbClr val="C5C2C2">
              <a:alpha val="2314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10" name="Google Shape;310;p32"/>
          <p:cNvSpPr/>
          <p:nvPr/>
        </p:nvSpPr>
        <p:spPr>
          <a:xfrm>
            <a:off x="7422646" y="1843088"/>
            <a:ext cx="532200" cy="399900"/>
          </a:xfrm>
          <a:prstGeom prst="parallelogram">
            <a:avLst>
              <a:gd fmla="val 39583" name="adj"/>
            </a:avLst>
          </a:prstGeom>
          <a:solidFill>
            <a:srgbClr val="C5C2C2">
              <a:alpha val="8706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311" name="Google Shape;311;p32"/>
          <p:cNvGrpSpPr/>
          <p:nvPr/>
        </p:nvGrpSpPr>
        <p:grpSpPr>
          <a:xfrm>
            <a:off x="-91397" y="2218835"/>
            <a:ext cx="4009491" cy="2980999"/>
            <a:chOff x="-121863" y="2958441"/>
            <a:chExt cx="5345988" cy="3974665"/>
          </a:xfrm>
        </p:grpSpPr>
        <p:sp>
          <p:nvSpPr>
            <p:cNvPr id="312" name="Google Shape;312;p32"/>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13" name="Google Shape;313;p32"/>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14" name="Google Shape;314;p32"/>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15" name="Google Shape;315;p32"/>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16" name="Google Shape;316;p32"/>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317" name="Google Shape;317;p32"/>
            <p:cNvCxnSpPr>
              <a:stCxn id="316" idx="5"/>
              <a:endCxn id="31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18" name="Google Shape;318;p32"/>
            <p:cNvCxnSpPr>
              <a:stCxn id="312" idx="3"/>
              <a:endCxn id="31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19" name="Google Shape;319;p32"/>
            <p:cNvCxnSpPr>
              <a:stCxn id="316" idx="6"/>
              <a:endCxn id="31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0" name="Google Shape;320;p32"/>
            <p:cNvCxnSpPr>
              <a:stCxn id="31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1" name="Google Shape;321;p32"/>
            <p:cNvCxnSpPr>
              <a:stCxn id="31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2" name="Google Shape;322;p32"/>
            <p:cNvCxnSpPr>
              <a:stCxn id="312" idx="1"/>
              <a:endCxn id="31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3" name="Google Shape;323;p32"/>
            <p:cNvCxnSpPr>
              <a:stCxn id="312" idx="5"/>
              <a:endCxn id="31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4" name="Google Shape;324;p32"/>
            <p:cNvCxnSpPr>
              <a:endCxn id="31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5" name="Google Shape;325;p32"/>
            <p:cNvCxnSpPr>
              <a:endCxn id="31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6" name="Google Shape;326;p32"/>
            <p:cNvCxnSpPr>
              <a:stCxn id="31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7" name="Google Shape;327;p32"/>
            <p:cNvCxnSpPr>
              <a:endCxn id="31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8" name="Google Shape;328;p32"/>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29" name="Google Shape;329;p32"/>
            <p:cNvCxnSpPr>
              <a:stCxn id="313" idx="6"/>
              <a:endCxn id="31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30" name="Google Shape;330;p32"/>
            <p:cNvCxnSpPr>
              <a:stCxn id="315" idx="6"/>
              <a:endCxn id="31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331" name="Google Shape;331;p32"/>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332" name="Google Shape;332;p32"/>
          <p:cNvSpPr/>
          <p:nvPr/>
        </p:nvSpPr>
        <p:spPr>
          <a:xfrm>
            <a:off x="8639014" y="3123652"/>
            <a:ext cx="1406400" cy="1057500"/>
          </a:xfrm>
          <a:prstGeom prst="parallelogram">
            <a:avLst>
              <a:gd fmla="val 39583" name="adj"/>
            </a:avLst>
          </a:prstGeom>
          <a:solidFill>
            <a:srgbClr val="C5C2C2">
              <a:alpha val="2314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Laptop Slide 1">
  <p:cSld name="2_Laptop Slide 1">
    <p:bg>
      <p:bgPr>
        <a:gradFill>
          <a:gsLst>
            <a:gs pos="0">
              <a:srgbClr val="FFFFFF"/>
            </a:gs>
            <a:gs pos="100000">
              <a:srgbClr val="D8D8D8"/>
            </a:gs>
          </a:gsLst>
          <a:lin ang="5400012" scaled="0"/>
        </a:gradFill>
      </p:bgPr>
    </p:bg>
    <p:spTree>
      <p:nvGrpSpPr>
        <p:cNvPr id="333" name="Shape 333"/>
        <p:cNvGrpSpPr/>
        <p:nvPr/>
      </p:nvGrpSpPr>
      <p:grpSpPr>
        <a:xfrm>
          <a:off x="0" y="0"/>
          <a:ext cx="0" cy="0"/>
          <a:chOff x="0" y="0"/>
          <a:chExt cx="0" cy="0"/>
        </a:xfrm>
      </p:grpSpPr>
      <p:sp>
        <p:nvSpPr>
          <p:cNvPr id="334" name="Google Shape;334;p33"/>
          <p:cNvSpPr txBox="1"/>
          <p:nvPr>
            <p:ph type="title"/>
          </p:nvPr>
        </p:nvSpPr>
        <p:spPr>
          <a:xfrm>
            <a:off x="727042" y="705956"/>
            <a:ext cx="6702900" cy="4905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335" name="Google Shape;335;p33"/>
          <p:cNvSpPr txBox="1"/>
          <p:nvPr>
            <p:ph idx="1" type="body"/>
          </p:nvPr>
        </p:nvSpPr>
        <p:spPr>
          <a:xfrm>
            <a:off x="727046" y="122914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336" name="Google Shape;336;p33"/>
          <p:cNvSpPr/>
          <p:nvPr/>
        </p:nvSpPr>
        <p:spPr>
          <a:xfrm>
            <a:off x="9091881"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337" name="Google Shape;337;p33"/>
          <p:cNvGrpSpPr/>
          <p:nvPr/>
        </p:nvGrpSpPr>
        <p:grpSpPr>
          <a:xfrm>
            <a:off x="-91397" y="2522712"/>
            <a:ext cx="4009491" cy="2980999"/>
            <a:chOff x="-121863" y="2958441"/>
            <a:chExt cx="5345988" cy="3974665"/>
          </a:xfrm>
        </p:grpSpPr>
        <p:sp>
          <p:nvSpPr>
            <p:cNvPr id="338" name="Google Shape;338;p33"/>
            <p:cNvSpPr/>
            <p:nvPr/>
          </p:nvSpPr>
          <p:spPr>
            <a:xfrm>
              <a:off x="225699" y="4498171"/>
              <a:ext cx="80100" cy="80100"/>
            </a:xfrm>
            <a:prstGeom prst="ellipse">
              <a:avLst/>
            </a:prstGeom>
            <a:solidFill>
              <a:srgbClr val="D8D8D8"/>
            </a:solidFill>
            <a:ln cap="flat" cmpd="sng" w="12700">
              <a:solidFill>
                <a:srgbClr val="C5C2C2">
                  <a:alpha val="3294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39" name="Google Shape;339;p33"/>
            <p:cNvSpPr/>
            <p:nvPr/>
          </p:nvSpPr>
          <p:spPr>
            <a:xfrm>
              <a:off x="1507444" y="6853006"/>
              <a:ext cx="80100" cy="80100"/>
            </a:xfrm>
            <a:prstGeom prst="ellipse">
              <a:avLst/>
            </a:prstGeom>
            <a:solidFill>
              <a:srgbClr val="D8D8D8"/>
            </a:solidFill>
            <a:ln cap="flat" cmpd="sng" w="12700">
              <a:solidFill>
                <a:srgbClr val="C5C2C2">
                  <a:alpha val="3294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40" name="Google Shape;340;p33"/>
            <p:cNvSpPr/>
            <p:nvPr/>
          </p:nvSpPr>
          <p:spPr>
            <a:xfrm>
              <a:off x="5144025" y="6629445"/>
              <a:ext cx="80100" cy="80100"/>
            </a:xfrm>
            <a:prstGeom prst="ellipse">
              <a:avLst/>
            </a:prstGeom>
            <a:solidFill>
              <a:srgbClr val="D8D8D8"/>
            </a:solidFill>
            <a:ln cap="flat" cmpd="sng" w="12700">
              <a:solidFill>
                <a:srgbClr val="C5C2C2">
                  <a:alpha val="3294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41" name="Google Shape;341;p33"/>
            <p:cNvSpPr/>
            <p:nvPr/>
          </p:nvSpPr>
          <p:spPr>
            <a:xfrm>
              <a:off x="2640150" y="5914053"/>
              <a:ext cx="80100" cy="80100"/>
            </a:xfrm>
            <a:prstGeom prst="ellipse">
              <a:avLst/>
            </a:prstGeom>
            <a:solidFill>
              <a:srgbClr val="D8D8D8"/>
            </a:solidFill>
            <a:ln cap="flat" cmpd="sng" w="12700">
              <a:solidFill>
                <a:srgbClr val="C5C2C2">
                  <a:alpha val="3294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42" name="Google Shape;342;p33"/>
            <p:cNvSpPr/>
            <p:nvPr/>
          </p:nvSpPr>
          <p:spPr>
            <a:xfrm>
              <a:off x="-121863" y="5861888"/>
              <a:ext cx="80100" cy="80100"/>
            </a:xfrm>
            <a:prstGeom prst="ellipse">
              <a:avLst/>
            </a:prstGeom>
            <a:solidFill>
              <a:srgbClr val="D8D8D8"/>
            </a:solidFill>
            <a:ln cap="flat" cmpd="sng" w="12700">
              <a:solidFill>
                <a:srgbClr val="C5C2C2">
                  <a:alpha val="3294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343" name="Google Shape;343;p33"/>
            <p:cNvCxnSpPr>
              <a:stCxn id="342" idx="5"/>
              <a:endCxn id="339" idx="1"/>
            </p:cNvCxnSpPr>
            <p:nvPr/>
          </p:nvCxnSpPr>
          <p:spPr>
            <a:xfrm>
              <a:off x="-53493" y="5930258"/>
              <a:ext cx="1572600" cy="9345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44" name="Google Shape;344;p33"/>
            <p:cNvCxnSpPr>
              <a:stCxn id="338" idx="3"/>
              <a:endCxn id="342" idx="7"/>
            </p:cNvCxnSpPr>
            <p:nvPr/>
          </p:nvCxnSpPr>
          <p:spPr>
            <a:xfrm flipH="1">
              <a:off x="-53571" y="4566541"/>
              <a:ext cx="291000" cy="13071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45" name="Google Shape;345;p33"/>
            <p:cNvCxnSpPr>
              <a:stCxn id="342" idx="6"/>
              <a:endCxn id="340" idx="2"/>
            </p:cNvCxnSpPr>
            <p:nvPr/>
          </p:nvCxnSpPr>
          <p:spPr>
            <a:xfrm>
              <a:off x="-41763" y="5901938"/>
              <a:ext cx="5185800" cy="7677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46" name="Google Shape;346;p33"/>
            <p:cNvCxnSpPr>
              <a:stCxn id="339" idx="0"/>
            </p:cNvCxnSpPr>
            <p:nvPr/>
          </p:nvCxnSpPr>
          <p:spPr>
            <a:xfrm rot="10800000">
              <a:off x="1468294" y="3070306"/>
              <a:ext cx="79200" cy="37827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47" name="Google Shape;347;p33"/>
            <p:cNvCxnSpPr>
              <a:stCxn id="342" idx="1"/>
            </p:cNvCxnSpPr>
            <p:nvPr/>
          </p:nvCxnSpPr>
          <p:spPr>
            <a:xfrm flipH="1" rot="10800000">
              <a:off x="-110133" y="3070418"/>
              <a:ext cx="1578300" cy="28032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48" name="Google Shape;348;p33"/>
            <p:cNvCxnSpPr>
              <a:stCxn id="338" idx="1"/>
              <a:endCxn id="341" idx="1"/>
            </p:cNvCxnSpPr>
            <p:nvPr/>
          </p:nvCxnSpPr>
          <p:spPr>
            <a:xfrm>
              <a:off x="237429" y="4509901"/>
              <a:ext cx="2414400" cy="14160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49" name="Google Shape;349;p33"/>
            <p:cNvCxnSpPr>
              <a:stCxn id="338" idx="5"/>
              <a:endCxn id="339" idx="0"/>
            </p:cNvCxnSpPr>
            <p:nvPr/>
          </p:nvCxnSpPr>
          <p:spPr>
            <a:xfrm>
              <a:off x="294069" y="4566541"/>
              <a:ext cx="1253400" cy="22866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0" name="Google Shape;350;p33"/>
            <p:cNvCxnSpPr>
              <a:endCxn id="341" idx="2"/>
            </p:cNvCxnSpPr>
            <p:nvPr/>
          </p:nvCxnSpPr>
          <p:spPr>
            <a:xfrm>
              <a:off x="186450" y="5874903"/>
              <a:ext cx="2453700" cy="792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1" name="Google Shape;351;p33"/>
            <p:cNvCxnSpPr>
              <a:endCxn id="340" idx="4"/>
            </p:cNvCxnSpPr>
            <p:nvPr/>
          </p:nvCxnSpPr>
          <p:spPr>
            <a:xfrm flipH="1" rot="10800000">
              <a:off x="1629375" y="6709545"/>
              <a:ext cx="3554700" cy="1521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2" name="Google Shape;352;p33"/>
            <p:cNvCxnSpPr>
              <a:stCxn id="340" idx="2"/>
            </p:cNvCxnSpPr>
            <p:nvPr/>
          </p:nvCxnSpPr>
          <p:spPr>
            <a:xfrm rot="10800000">
              <a:off x="1468425" y="3070395"/>
              <a:ext cx="3675600" cy="35991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3" name="Google Shape;353;p33"/>
            <p:cNvCxnSpPr>
              <a:endCxn id="341" idx="7"/>
            </p:cNvCxnSpPr>
            <p:nvPr/>
          </p:nvCxnSpPr>
          <p:spPr>
            <a:xfrm>
              <a:off x="1468020" y="3070083"/>
              <a:ext cx="1240500" cy="28557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4" name="Google Shape;354;p33"/>
            <p:cNvCxnSpPr/>
            <p:nvPr/>
          </p:nvCxnSpPr>
          <p:spPr>
            <a:xfrm flipH="1">
              <a:off x="294233" y="2958441"/>
              <a:ext cx="1285800" cy="15516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5" name="Google Shape;355;p33"/>
            <p:cNvCxnSpPr>
              <a:stCxn id="339" idx="6"/>
              <a:endCxn id="341" idx="4"/>
            </p:cNvCxnSpPr>
            <p:nvPr/>
          </p:nvCxnSpPr>
          <p:spPr>
            <a:xfrm flipH="1" rot="10800000">
              <a:off x="1587544" y="5994256"/>
              <a:ext cx="1092600" cy="8988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cxnSp>
          <p:nvCxnSpPr>
            <p:cNvPr id="356" name="Google Shape;356;p33"/>
            <p:cNvCxnSpPr>
              <a:stCxn id="341" idx="6"/>
              <a:endCxn id="340" idx="2"/>
            </p:cNvCxnSpPr>
            <p:nvPr/>
          </p:nvCxnSpPr>
          <p:spPr>
            <a:xfrm>
              <a:off x="2720250" y="5954103"/>
              <a:ext cx="2423700" cy="715500"/>
            </a:xfrm>
            <a:prstGeom prst="straightConnector1">
              <a:avLst/>
            </a:prstGeom>
            <a:solidFill>
              <a:schemeClr val="accent1">
                <a:alpha val="51760"/>
              </a:schemeClr>
            </a:solidFill>
            <a:ln cap="flat" cmpd="sng" w="9525">
              <a:solidFill>
                <a:srgbClr val="C5C2C2">
                  <a:alpha val="32940"/>
                </a:srgbClr>
              </a:solidFill>
              <a:prstDash val="solid"/>
              <a:miter lim="8000"/>
              <a:headEnd len="sm" w="sm" type="none"/>
              <a:tailEnd len="sm" w="sm" type="none"/>
            </a:ln>
          </p:spPr>
        </p:cxnSp>
        <p:sp>
          <p:nvSpPr>
            <p:cNvPr id="357" name="Google Shape;357;p33"/>
            <p:cNvSpPr/>
            <p:nvPr/>
          </p:nvSpPr>
          <p:spPr>
            <a:xfrm>
              <a:off x="1454923" y="3033159"/>
              <a:ext cx="80100" cy="80100"/>
            </a:xfrm>
            <a:prstGeom prst="ellipse">
              <a:avLst/>
            </a:prstGeom>
            <a:solidFill>
              <a:srgbClr val="D8D8D8"/>
            </a:solidFill>
            <a:ln cap="flat" cmpd="sng" w="12700">
              <a:solidFill>
                <a:srgbClr val="C5C2C2">
                  <a:alpha val="3294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358" name="Google Shape;358;p33"/>
          <p:cNvSpPr/>
          <p:nvPr/>
        </p:nvSpPr>
        <p:spPr>
          <a:xfrm>
            <a:off x="7941040" y="4600008"/>
            <a:ext cx="532200" cy="399900"/>
          </a:xfrm>
          <a:prstGeom prst="parallelogram">
            <a:avLst>
              <a:gd fmla="val 39583" name="adj"/>
            </a:avLst>
          </a:prstGeom>
          <a:solidFill>
            <a:srgbClr val="C5C2C2">
              <a:alpha val="6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59" name="Google Shape;359;p33"/>
          <p:cNvSpPr/>
          <p:nvPr/>
        </p:nvSpPr>
        <p:spPr>
          <a:xfrm>
            <a:off x="7391329" y="4762148"/>
            <a:ext cx="532200" cy="399900"/>
          </a:xfrm>
          <a:prstGeom prst="parallelogram">
            <a:avLst>
              <a:gd fmla="val 39583" name="adj"/>
            </a:avLst>
          </a:prstGeom>
          <a:solidFill>
            <a:srgbClr val="C5C2C2">
              <a:alpha val="8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60" name="Google Shape;360;p33"/>
          <p:cNvSpPr txBox="1"/>
          <p:nvPr/>
        </p:nvSpPr>
        <p:spPr>
          <a:xfrm>
            <a:off x="7954713" y="4741255"/>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361" name="Google Shape;361;p33"/>
          <p:cNvSpPr/>
          <p:nvPr/>
        </p:nvSpPr>
        <p:spPr>
          <a:xfrm>
            <a:off x="7536942" y="1957388"/>
            <a:ext cx="532200" cy="399900"/>
          </a:xfrm>
          <a:prstGeom prst="parallelogram">
            <a:avLst>
              <a:gd fmla="val 39583" name="adj"/>
            </a:avLst>
          </a:prstGeom>
          <a:solidFill>
            <a:srgbClr val="C5C2C2">
              <a:alpha val="2627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
        <p:nvSpPr>
          <p:cNvPr id="362" name="Google Shape;362;p33"/>
          <p:cNvSpPr/>
          <p:nvPr/>
        </p:nvSpPr>
        <p:spPr>
          <a:xfrm>
            <a:off x="714375" y="0"/>
            <a:ext cx="912000" cy="685800"/>
          </a:xfrm>
          <a:prstGeom prst="parallelogram">
            <a:avLst>
              <a:gd fmla="val 39583" name="adj"/>
            </a:avLst>
          </a:prstGeom>
          <a:solidFill>
            <a:srgbClr val="C5C2C2">
              <a:alpha val="4196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373842"/>
              </a:buClr>
              <a:buSzPts val="1400"/>
              <a:buFont typeface="Calibri"/>
              <a:buNone/>
            </a:pPr>
            <a:r>
              <a:t/>
            </a:r>
            <a:endParaRPr b="0" i="0" sz="1400" u="none" cap="none" strike="noStrike">
              <a:solidFill>
                <a:srgbClr val="000000"/>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34"/>
                                        </p:tgtEl>
                                        <p:attrNameLst>
                                          <p:attrName>style.visibility</p:attrName>
                                        </p:attrNameLst>
                                      </p:cBhvr>
                                      <p:to>
                                        <p:strVal val="visible"/>
                                      </p:to>
                                    </p:set>
                                    <p:anim calcmode="lin" valueType="num">
                                      <p:cBhvr additive="base">
                                        <p:cTn dur="500"/>
                                        <p:tgtEl>
                                          <p:spTgt spid="334"/>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335">
                                            <p:txEl>
                                              <p:pRg end="0" st="0"/>
                                            </p:txEl>
                                          </p:spTgt>
                                        </p:tgtEl>
                                        <p:attrNameLst>
                                          <p:attrName>style.visibility</p:attrName>
                                        </p:attrNameLst>
                                      </p:cBhvr>
                                      <p:to>
                                        <p:strVal val="visible"/>
                                      </p:to>
                                    </p:set>
                                    <p:anim calcmode="lin" valueType="num">
                                      <p:cBhvr additive="base">
                                        <p:cTn dur="500"/>
                                        <p:tgtEl>
                                          <p:spTgt spid="335">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335">
                                            <p:txEl>
                                              <p:pRg end="1" st="1"/>
                                            </p:txEl>
                                          </p:spTgt>
                                        </p:tgtEl>
                                        <p:attrNameLst>
                                          <p:attrName>style.visibility</p:attrName>
                                        </p:attrNameLst>
                                      </p:cBhvr>
                                      <p:to>
                                        <p:strVal val="visible"/>
                                      </p:to>
                                    </p:set>
                                    <p:anim calcmode="lin" valueType="num">
                                      <p:cBhvr additive="base">
                                        <p:cTn dur="500"/>
                                        <p:tgtEl>
                                          <p:spTgt spid="335">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335">
                                            <p:txEl>
                                              <p:pRg end="2" st="2"/>
                                            </p:txEl>
                                          </p:spTgt>
                                        </p:tgtEl>
                                        <p:attrNameLst>
                                          <p:attrName>style.visibility</p:attrName>
                                        </p:attrNameLst>
                                      </p:cBhvr>
                                      <p:to>
                                        <p:strVal val="visible"/>
                                      </p:to>
                                    </p:set>
                                    <p:anim calcmode="lin" valueType="num">
                                      <p:cBhvr additive="base">
                                        <p:cTn dur="500"/>
                                        <p:tgtEl>
                                          <p:spTgt spid="335">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335">
                                            <p:txEl>
                                              <p:pRg end="3" st="3"/>
                                            </p:txEl>
                                          </p:spTgt>
                                        </p:tgtEl>
                                        <p:attrNameLst>
                                          <p:attrName>style.visibility</p:attrName>
                                        </p:attrNameLst>
                                      </p:cBhvr>
                                      <p:to>
                                        <p:strVal val="visible"/>
                                      </p:to>
                                    </p:set>
                                    <p:anim calcmode="lin" valueType="num">
                                      <p:cBhvr additive="base">
                                        <p:cTn dur="500"/>
                                        <p:tgtEl>
                                          <p:spTgt spid="335">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335">
                                            <p:txEl>
                                              <p:pRg end="4" st="4"/>
                                            </p:txEl>
                                          </p:spTgt>
                                        </p:tgtEl>
                                        <p:attrNameLst>
                                          <p:attrName>style.visibility</p:attrName>
                                        </p:attrNameLst>
                                      </p:cBhvr>
                                      <p:to>
                                        <p:strVal val="visible"/>
                                      </p:to>
                                    </p:set>
                                    <p:anim calcmode="lin" valueType="num">
                                      <p:cBhvr additive="base">
                                        <p:cTn dur="500"/>
                                        <p:tgtEl>
                                          <p:spTgt spid="335">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335">
                                            <p:txEl>
                                              <p:pRg end="5" st="5"/>
                                            </p:txEl>
                                          </p:spTgt>
                                        </p:tgtEl>
                                        <p:attrNameLst>
                                          <p:attrName>style.visibility</p:attrName>
                                        </p:attrNameLst>
                                      </p:cBhvr>
                                      <p:to>
                                        <p:strVal val="visible"/>
                                      </p:to>
                                    </p:set>
                                    <p:anim calcmode="lin" valueType="num">
                                      <p:cBhvr additive="base">
                                        <p:cTn dur="500"/>
                                        <p:tgtEl>
                                          <p:spTgt spid="335">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335">
                                            <p:txEl>
                                              <p:pRg end="6" st="6"/>
                                            </p:txEl>
                                          </p:spTgt>
                                        </p:tgtEl>
                                        <p:attrNameLst>
                                          <p:attrName>style.visibility</p:attrName>
                                        </p:attrNameLst>
                                      </p:cBhvr>
                                      <p:to>
                                        <p:strVal val="visible"/>
                                      </p:to>
                                    </p:set>
                                    <p:anim calcmode="lin" valueType="num">
                                      <p:cBhvr additive="base">
                                        <p:cTn dur="500"/>
                                        <p:tgtEl>
                                          <p:spTgt spid="335">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335">
                                            <p:txEl>
                                              <p:pRg end="7" st="7"/>
                                            </p:txEl>
                                          </p:spTgt>
                                        </p:tgtEl>
                                        <p:attrNameLst>
                                          <p:attrName>style.visibility</p:attrName>
                                        </p:attrNameLst>
                                      </p:cBhvr>
                                      <p:to>
                                        <p:strVal val="visible"/>
                                      </p:to>
                                    </p:set>
                                    <p:anim calcmode="lin" valueType="num">
                                      <p:cBhvr additive="base">
                                        <p:cTn dur="500"/>
                                        <p:tgtEl>
                                          <p:spTgt spid="335">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335">
                                            <p:txEl>
                                              <p:pRg end="8" st="8"/>
                                            </p:txEl>
                                          </p:spTgt>
                                        </p:tgtEl>
                                        <p:attrNameLst>
                                          <p:attrName>style.visibility</p:attrName>
                                        </p:attrNameLst>
                                      </p:cBhvr>
                                      <p:to>
                                        <p:strVal val="visible"/>
                                      </p:to>
                                    </p:set>
                                    <p:anim calcmode="lin" valueType="num">
                                      <p:cBhvr additive="base">
                                        <p:cTn dur="500"/>
                                        <p:tgtEl>
                                          <p:spTgt spid="335">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3" name="Shape 363"/>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o URL" type="title">
  <p:cSld name="TITLE">
    <p:spTree>
      <p:nvGrpSpPr>
        <p:cNvPr id="364" name="Shape 364"/>
        <p:cNvGrpSpPr/>
        <p:nvPr/>
      </p:nvGrpSpPr>
      <p:grpSpPr>
        <a:xfrm>
          <a:off x="0" y="0"/>
          <a:ext cx="0" cy="0"/>
          <a:chOff x="0" y="0"/>
          <a:chExt cx="0" cy="0"/>
        </a:xfrm>
      </p:grpSpPr>
      <p:sp>
        <p:nvSpPr>
          <p:cNvPr id="365" name="Google Shape;365;p3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New Chapter 2" showMasterSp="0">
  <p:cSld name="7_New Chapter 2">
    <p:bg>
      <p:bgPr>
        <a:solidFill>
          <a:srgbClr val="FFFFFF"/>
        </a:solidFill>
      </p:bgPr>
    </p:bg>
    <p:spTree>
      <p:nvGrpSpPr>
        <p:cNvPr id="366" name="Shape 366"/>
        <p:cNvGrpSpPr/>
        <p:nvPr/>
      </p:nvGrpSpPr>
      <p:grpSpPr>
        <a:xfrm>
          <a:off x="0" y="0"/>
          <a:ext cx="0" cy="0"/>
          <a:chOff x="0" y="0"/>
          <a:chExt cx="0" cy="0"/>
        </a:xfrm>
      </p:grpSpPr>
      <p:sp>
        <p:nvSpPr>
          <p:cNvPr id="367" name="Google Shape;367;p36"/>
          <p:cNvSpPr/>
          <p:nvPr>
            <p:ph idx="2" type="pic"/>
          </p:nvPr>
        </p:nvSpPr>
        <p:spPr>
          <a:xfrm>
            <a:off x="2" y="0"/>
            <a:ext cx="50340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368" name="Google Shape;368;p36"/>
          <p:cNvSpPr txBox="1"/>
          <p:nvPr>
            <p:ph type="title"/>
          </p:nvPr>
        </p:nvSpPr>
        <p:spPr>
          <a:xfrm>
            <a:off x="5705422" y="1181728"/>
            <a:ext cx="2767800" cy="874800"/>
          </a:xfrm>
          <a:prstGeom prst="rect">
            <a:avLst/>
          </a:prstGeom>
          <a:noFill/>
          <a:ln>
            <a:noFill/>
          </a:ln>
        </p:spPr>
        <p:txBody>
          <a:bodyPr anchorCtr="0" anchor="t" bIns="91425" lIns="91425" spcFirstLastPara="1" rIns="91425" wrap="square" tIns="91425">
            <a:noAutofit/>
          </a:bodyPr>
          <a:lstStyle>
            <a:lvl1pPr lvl="0" marR="0" rtl="0" algn="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369" name="Google Shape;369;p36"/>
          <p:cNvSpPr txBox="1"/>
          <p:nvPr>
            <p:ph idx="1" type="body"/>
          </p:nvPr>
        </p:nvSpPr>
        <p:spPr>
          <a:xfrm>
            <a:off x="6124985" y="209022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370" name="Google Shape;370;p36"/>
          <p:cNvSpPr/>
          <p:nvPr/>
        </p:nvSpPr>
        <p:spPr>
          <a:xfrm>
            <a:off x="9091881"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371" name="Google Shape;371;p36"/>
          <p:cNvGrpSpPr/>
          <p:nvPr/>
        </p:nvGrpSpPr>
        <p:grpSpPr>
          <a:xfrm>
            <a:off x="-91397" y="2904635"/>
            <a:ext cx="4009491" cy="2980999"/>
            <a:chOff x="-121863" y="2958441"/>
            <a:chExt cx="5345988" cy="3974665"/>
          </a:xfrm>
        </p:grpSpPr>
        <p:sp>
          <p:nvSpPr>
            <p:cNvPr id="372" name="Google Shape;372;p36"/>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73" name="Google Shape;373;p36"/>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74" name="Google Shape;374;p36"/>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75" name="Google Shape;375;p36"/>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76" name="Google Shape;376;p36"/>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377" name="Google Shape;377;p36"/>
            <p:cNvCxnSpPr>
              <a:stCxn id="376" idx="5"/>
              <a:endCxn id="37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78" name="Google Shape;378;p36"/>
            <p:cNvCxnSpPr>
              <a:stCxn id="372" idx="3"/>
              <a:endCxn id="37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79" name="Google Shape;379;p36"/>
            <p:cNvCxnSpPr>
              <a:stCxn id="376" idx="6"/>
              <a:endCxn id="37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0" name="Google Shape;380;p36"/>
            <p:cNvCxnSpPr>
              <a:stCxn id="37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1" name="Google Shape;381;p36"/>
            <p:cNvCxnSpPr>
              <a:stCxn id="37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2" name="Google Shape;382;p36"/>
            <p:cNvCxnSpPr>
              <a:stCxn id="372" idx="1"/>
              <a:endCxn id="37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3" name="Google Shape;383;p36"/>
            <p:cNvCxnSpPr>
              <a:stCxn id="372" idx="5"/>
              <a:endCxn id="37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4" name="Google Shape;384;p36"/>
            <p:cNvCxnSpPr>
              <a:endCxn id="37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5" name="Google Shape;385;p36"/>
            <p:cNvCxnSpPr>
              <a:endCxn id="37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6" name="Google Shape;386;p36"/>
            <p:cNvCxnSpPr>
              <a:stCxn id="37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7" name="Google Shape;387;p36"/>
            <p:cNvCxnSpPr>
              <a:endCxn id="37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8" name="Google Shape;388;p36"/>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89" name="Google Shape;389;p36"/>
            <p:cNvCxnSpPr>
              <a:stCxn id="373" idx="6"/>
              <a:endCxn id="37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390" name="Google Shape;390;p36"/>
            <p:cNvCxnSpPr>
              <a:stCxn id="375" idx="6"/>
              <a:endCxn id="37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391" name="Google Shape;391;p36"/>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392" name="Google Shape;392;p36"/>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93" name="Google Shape;393;p36"/>
          <p:cNvSpPr/>
          <p:nvPr/>
        </p:nvSpPr>
        <p:spPr>
          <a:xfrm>
            <a:off x="7786688"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94" name="Google Shape;394;p36"/>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395" name="Google Shape;395;p36"/>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368"/>
                                        </p:tgtEl>
                                        <p:attrNameLst>
                                          <p:attrName>style.visibility</p:attrName>
                                        </p:attrNameLst>
                                      </p:cBhvr>
                                      <p:to>
                                        <p:strVal val="visible"/>
                                      </p:to>
                                    </p:set>
                                    <p:anim calcmode="lin" valueType="num">
                                      <p:cBhvr additive="base">
                                        <p:cTn dur="500"/>
                                        <p:tgtEl>
                                          <p:spTgt spid="36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0" st="0"/>
                                            </p:txEl>
                                          </p:spTgt>
                                        </p:tgtEl>
                                        <p:attrNameLst>
                                          <p:attrName>style.visibility</p:attrName>
                                        </p:attrNameLst>
                                      </p:cBhvr>
                                      <p:to>
                                        <p:strVal val="visible"/>
                                      </p:to>
                                    </p:set>
                                    <p:anim calcmode="lin" valueType="num">
                                      <p:cBhvr additive="base">
                                        <p:cTn dur="500"/>
                                        <p:tgtEl>
                                          <p:spTgt spid="369">
                                            <p:txEl>
                                              <p:pRg end="0" st="0"/>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1" st="1"/>
                                            </p:txEl>
                                          </p:spTgt>
                                        </p:tgtEl>
                                        <p:attrNameLst>
                                          <p:attrName>style.visibility</p:attrName>
                                        </p:attrNameLst>
                                      </p:cBhvr>
                                      <p:to>
                                        <p:strVal val="visible"/>
                                      </p:to>
                                    </p:set>
                                    <p:anim calcmode="lin" valueType="num">
                                      <p:cBhvr additive="base">
                                        <p:cTn dur="500"/>
                                        <p:tgtEl>
                                          <p:spTgt spid="369">
                                            <p:txEl>
                                              <p:pRg end="1" st="1"/>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2" st="2"/>
                                            </p:txEl>
                                          </p:spTgt>
                                        </p:tgtEl>
                                        <p:attrNameLst>
                                          <p:attrName>style.visibility</p:attrName>
                                        </p:attrNameLst>
                                      </p:cBhvr>
                                      <p:to>
                                        <p:strVal val="visible"/>
                                      </p:to>
                                    </p:set>
                                    <p:anim calcmode="lin" valueType="num">
                                      <p:cBhvr additive="base">
                                        <p:cTn dur="500"/>
                                        <p:tgtEl>
                                          <p:spTgt spid="369">
                                            <p:txEl>
                                              <p:pRg end="2" st="2"/>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3" st="3"/>
                                            </p:txEl>
                                          </p:spTgt>
                                        </p:tgtEl>
                                        <p:attrNameLst>
                                          <p:attrName>style.visibility</p:attrName>
                                        </p:attrNameLst>
                                      </p:cBhvr>
                                      <p:to>
                                        <p:strVal val="visible"/>
                                      </p:to>
                                    </p:set>
                                    <p:anim calcmode="lin" valueType="num">
                                      <p:cBhvr additive="base">
                                        <p:cTn dur="500"/>
                                        <p:tgtEl>
                                          <p:spTgt spid="369">
                                            <p:txEl>
                                              <p:pRg end="3" st="3"/>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4" st="4"/>
                                            </p:txEl>
                                          </p:spTgt>
                                        </p:tgtEl>
                                        <p:attrNameLst>
                                          <p:attrName>style.visibility</p:attrName>
                                        </p:attrNameLst>
                                      </p:cBhvr>
                                      <p:to>
                                        <p:strVal val="visible"/>
                                      </p:to>
                                    </p:set>
                                    <p:anim calcmode="lin" valueType="num">
                                      <p:cBhvr additive="base">
                                        <p:cTn dur="500"/>
                                        <p:tgtEl>
                                          <p:spTgt spid="369">
                                            <p:txEl>
                                              <p:pRg end="4" st="4"/>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5" st="5"/>
                                            </p:txEl>
                                          </p:spTgt>
                                        </p:tgtEl>
                                        <p:attrNameLst>
                                          <p:attrName>style.visibility</p:attrName>
                                        </p:attrNameLst>
                                      </p:cBhvr>
                                      <p:to>
                                        <p:strVal val="visible"/>
                                      </p:to>
                                    </p:set>
                                    <p:anim calcmode="lin" valueType="num">
                                      <p:cBhvr additive="base">
                                        <p:cTn dur="500"/>
                                        <p:tgtEl>
                                          <p:spTgt spid="369">
                                            <p:txEl>
                                              <p:pRg end="5" st="5"/>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6" st="6"/>
                                            </p:txEl>
                                          </p:spTgt>
                                        </p:tgtEl>
                                        <p:attrNameLst>
                                          <p:attrName>style.visibility</p:attrName>
                                        </p:attrNameLst>
                                      </p:cBhvr>
                                      <p:to>
                                        <p:strVal val="visible"/>
                                      </p:to>
                                    </p:set>
                                    <p:anim calcmode="lin" valueType="num">
                                      <p:cBhvr additive="base">
                                        <p:cTn dur="500"/>
                                        <p:tgtEl>
                                          <p:spTgt spid="369">
                                            <p:txEl>
                                              <p:pRg end="6" st="6"/>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7" st="7"/>
                                            </p:txEl>
                                          </p:spTgt>
                                        </p:tgtEl>
                                        <p:attrNameLst>
                                          <p:attrName>style.visibility</p:attrName>
                                        </p:attrNameLst>
                                      </p:cBhvr>
                                      <p:to>
                                        <p:strVal val="visible"/>
                                      </p:to>
                                    </p:set>
                                    <p:anim calcmode="lin" valueType="num">
                                      <p:cBhvr additive="base">
                                        <p:cTn dur="500"/>
                                        <p:tgtEl>
                                          <p:spTgt spid="369">
                                            <p:txEl>
                                              <p:pRg end="7" st="7"/>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369">
                                            <p:txEl>
                                              <p:pRg end="8" st="8"/>
                                            </p:txEl>
                                          </p:spTgt>
                                        </p:tgtEl>
                                        <p:attrNameLst>
                                          <p:attrName>style.visibility</p:attrName>
                                        </p:attrNameLst>
                                      </p:cBhvr>
                                      <p:to>
                                        <p:strVal val="visible"/>
                                      </p:to>
                                    </p:set>
                                    <p:anim calcmode="lin" valueType="num">
                                      <p:cBhvr additive="base">
                                        <p:cTn dur="500"/>
                                        <p:tgtEl>
                                          <p:spTgt spid="369">
                                            <p:txEl>
                                              <p:pRg end="8" st="8"/>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10" presetSubtype="0">
                                  <p:stCondLst>
                                    <p:cond delay="40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New Chapter 2">
  <p:cSld name="8_New Chapter 2">
    <p:bg>
      <p:bgPr>
        <a:solidFill>
          <a:srgbClr val="FFFFFF"/>
        </a:solidFill>
      </p:bgPr>
    </p:bg>
    <p:spTree>
      <p:nvGrpSpPr>
        <p:cNvPr id="396" name="Shape 396"/>
        <p:cNvGrpSpPr/>
        <p:nvPr/>
      </p:nvGrpSpPr>
      <p:grpSpPr>
        <a:xfrm>
          <a:off x="0" y="0"/>
          <a:ext cx="0" cy="0"/>
          <a:chOff x="0" y="0"/>
          <a:chExt cx="0" cy="0"/>
        </a:xfrm>
      </p:grpSpPr>
      <p:sp>
        <p:nvSpPr>
          <p:cNvPr id="397" name="Google Shape;397;p37"/>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398" name="Google Shape;398;p37"/>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399" name="Google Shape;399;p37"/>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00" name="Google Shape;400;p37"/>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401" name="Google Shape;401;p37"/>
          <p:cNvGrpSpPr/>
          <p:nvPr/>
        </p:nvGrpSpPr>
        <p:grpSpPr>
          <a:xfrm>
            <a:off x="-91397" y="2522712"/>
            <a:ext cx="4009491" cy="2980999"/>
            <a:chOff x="-121863" y="2958441"/>
            <a:chExt cx="5345988" cy="3974665"/>
          </a:xfrm>
        </p:grpSpPr>
        <p:sp>
          <p:nvSpPr>
            <p:cNvPr id="402" name="Google Shape;402;p37"/>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03" name="Google Shape;403;p37"/>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04" name="Google Shape;404;p37"/>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05" name="Google Shape;405;p37"/>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06" name="Google Shape;406;p37"/>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407" name="Google Shape;407;p37"/>
            <p:cNvCxnSpPr>
              <a:stCxn id="406" idx="5"/>
              <a:endCxn id="40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08" name="Google Shape;408;p37"/>
            <p:cNvCxnSpPr>
              <a:stCxn id="402" idx="3"/>
              <a:endCxn id="40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09" name="Google Shape;409;p37"/>
            <p:cNvCxnSpPr>
              <a:stCxn id="406" idx="6"/>
              <a:endCxn id="40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0" name="Google Shape;410;p37"/>
            <p:cNvCxnSpPr>
              <a:stCxn id="40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1" name="Google Shape;411;p37"/>
            <p:cNvCxnSpPr>
              <a:stCxn id="40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2" name="Google Shape;412;p37"/>
            <p:cNvCxnSpPr>
              <a:stCxn id="402" idx="1"/>
              <a:endCxn id="40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3" name="Google Shape;413;p37"/>
            <p:cNvCxnSpPr>
              <a:stCxn id="402" idx="5"/>
              <a:endCxn id="40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4" name="Google Shape;414;p37"/>
            <p:cNvCxnSpPr>
              <a:endCxn id="40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5" name="Google Shape;415;p37"/>
            <p:cNvCxnSpPr>
              <a:endCxn id="40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6" name="Google Shape;416;p37"/>
            <p:cNvCxnSpPr>
              <a:stCxn id="40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7" name="Google Shape;417;p37"/>
            <p:cNvCxnSpPr>
              <a:endCxn id="40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8" name="Google Shape;418;p37"/>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19" name="Google Shape;419;p37"/>
            <p:cNvCxnSpPr>
              <a:stCxn id="403" idx="6"/>
              <a:endCxn id="40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20" name="Google Shape;420;p37"/>
            <p:cNvCxnSpPr>
              <a:stCxn id="405" idx="6"/>
              <a:endCxn id="40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421" name="Google Shape;421;p37"/>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422" name="Google Shape;422;p37"/>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23" name="Google Shape;423;p37"/>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24" name="Google Shape;424;p37"/>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425" name="Google Shape;425;p37"/>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397"/>
                                        </p:tgtEl>
                                        <p:attrNameLst>
                                          <p:attrName>style.visibility</p:attrName>
                                        </p:attrNameLst>
                                      </p:cBhvr>
                                      <p:to>
                                        <p:strVal val="visible"/>
                                      </p:to>
                                    </p:set>
                                    <p:anim calcmode="lin" valueType="num">
                                      <p:cBhvr additive="base">
                                        <p:cTn dur="500"/>
                                        <p:tgtEl>
                                          <p:spTgt spid="397"/>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398">
                                            <p:txEl>
                                              <p:pRg end="0" st="0"/>
                                            </p:txEl>
                                          </p:spTgt>
                                        </p:tgtEl>
                                        <p:attrNameLst>
                                          <p:attrName>style.visibility</p:attrName>
                                        </p:attrNameLst>
                                      </p:cBhvr>
                                      <p:to>
                                        <p:strVal val="visible"/>
                                      </p:to>
                                    </p:set>
                                    <p:anim calcmode="lin" valueType="num">
                                      <p:cBhvr additive="base">
                                        <p:cTn dur="500"/>
                                        <p:tgtEl>
                                          <p:spTgt spid="398">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398">
                                            <p:txEl>
                                              <p:pRg end="1" st="1"/>
                                            </p:txEl>
                                          </p:spTgt>
                                        </p:tgtEl>
                                        <p:attrNameLst>
                                          <p:attrName>style.visibility</p:attrName>
                                        </p:attrNameLst>
                                      </p:cBhvr>
                                      <p:to>
                                        <p:strVal val="visible"/>
                                      </p:to>
                                    </p:set>
                                    <p:anim calcmode="lin" valueType="num">
                                      <p:cBhvr additive="base">
                                        <p:cTn dur="500"/>
                                        <p:tgtEl>
                                          <p:spTgt spid="398">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398">
                                            <p:txEl>
                                              <p:pRg end="2" st="2"/>
                                            </p:txEl>
                                          </p:spTgt>
                                        </p:tgtEl>
                                        <p:attrNameLst>
                                          <p:attrName>style.visibility</p:attrName>
                                        </p:attrNameLst>
                                      </p:cBhvr>
                                      <p:to>
                                        <p:strVal val="visible"/>
                                      </p:to>
                                    </p:set>
                                    <p:anim calcmode="lin" valueType="num">
                                      <p:cBhvr additive="base">
                                        <p:cTn dur="500"/>
                                        <p:tgtEl>
                                          <p:spTgt spid="398">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398">
                                            <p:txEl>
                                              <p:pRg end="3" st="3"/>
                                            </p:txEl>
                                          </p:spTgt>
                                        </p:tgtEl>
                                        <p:attrNameLst>
                                          <p:attrName>style.visibility</p:attrName>
                                        </p:attrNameLst>
                                      </p:cBhvr>
                                      <p:to>
                                        <p:strVal val="visible"/>
                                      </p:to>
                                    </p:set>
                                    <p:anim calcmode="lin" valueType="num">
                                      <p:cBhvr additive="base">
                                        <p:cTn dur="500"/>
                                        <p:tgtEl>
                                          <p:spTgt spid="398">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398">
                                            <p:txEl>
                                              <p:pRg end="4" st="4"/>
                                            </p:txEl>
                                          </p:spTgt>
                                        </p:tgtEl>
                                        <p:attrNameLst>
                                          <p:attrName>style.visibility</p:attrName>
                                        </p:attrNameLst>
                                      </p:cBhvr>
                                      <p:to>
                                        <p:strVal val="visible"/>
                                      </p:to>
                                    </p:set>
                                    <p:anim calcmode="lin" valueType="num">
                                      <p:cBhvr additive="base">
                                        <p:cTn dur="500"/>
                                        <p:tgtEl>
                                          <p:spTgt spid="398">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398">
                                            <p:txEl>
                                              <p:pRg end="5" st="5"/>
                                            </p:txEl>
                                          </p:spTgt>
                                        </p:tgtEl>
                                        <p:attrNameLst>
                                          <p:attrName>style.visibility</p:attrName>
                                        </p:attrNameLst>
                                      </p:cBhvr>
                                      <p:to>
                                        <p:strVal val="visible"/>
                                      </p:to>
                                    </p:set>
                                    <p:anim calcmode="lin" valueType="num">
                                      <p:cBhvr additive="base">
                                        <p:cTn dur="500"/>
                                        <p:tgtEl>
                                          <p:spTgt spid="398">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398">
                                            <p:txEl>
                                              <p:pRg end="6" st="6"/>
                                            </p:txEl>
                                          </p:spTgt>
                                        </p:tgtEl>
                                        <p:attrNameLst>
                                          <p:attrName>style.visibility</p:attrName>
                                        </p:attrNameLst>
                                      </p:cBhvr>
                                      <p:to>
                                        <p:strVal val="visible"/>
                                      </p:to>
                                    </p:set>
                                    <p:anim calcmode="lin" valueType="num">
                                      <p:cBhvr additive="base">
                                        <p:cTn dur="500"/>
                                        <p:tgtEl>
                                          <p:spTgt spid="398">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398">
                                            <p:txEl>
                                              <p:pRg end="7" st="7"/>
                                            </p:txEl>
                                          </p:spTgt>
                                        </p:tgtEl>
                                        <p:attrNameLst>
                                          <p:attrName>style.visibility</p:attrName>
                                        </p:attrNameLst>
                                      </p:cBhvr>
                                      <p:to>
                                        <p:strVal val="visible"/>
                                      </p:to>
                                    </p:set>
                                    <p:anim calcmode="lin" valueType="num">
                                      <p:cBhvr additive="base">
                                        <p:cTn dur="500"/>
                                        <p:tgtEl>
                                          <p:spTgt spid="398">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398">
                                            <p:txEl>
                                              <p:pRg end="8" st="8"/>
                                            </p:txEl>
                                          </p:spTgt>
                                        </p:tgtEl>
                                        <p:attrNameLst>
                                          <p:attrName>style.visibility</p:attrName>
                                        </p:attrNameLst>
                                      </p:cBhvr>
                                      <p:to>
                                        <p:strVal val="visible"/>
                                      </p:to>
                                    </p:set>
                                    <p:anim calcmode="lin" valueType="num">
                                      <p:cBhvr additive="base">
                                        <p:cTn dur="500"/>
                                        <p:tgtEl>
                                          <p:spTgt spid="398">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7_L 7">
  <p:cSld name="147_L 7">
    <p:spTree>
      <p:nvGrpSpPr>
        <p:cNvPr id="426" name="Shape 426"/>
        <p:cNvGrpSpPr/>
        <p:nvPr/>
      </p:nvGrpSpPr>
      <p:grpSpPr>
        <a:xfrm>
          <a:off x="0" y="0"/>
          <a:ext cx="0" cy="0"/>
          <a:chOff x="0" y="0"/>
          <a:chExt cx="0" cy="0"/>
        </a:xfrm>
      </p:grpSpPr>
      <p:sp>
        <p:nvSpPr>
          <p:cNvPr id="427" name="Google Shape;427;p38"/>
          <p:cNvSpPr/>
          <p:nvPr>
            <p:ph idx="2" type="pic"/>
          </p:nvPr>
        </p:nvSpPr>
        <p:spPr>
          <a:xfrm>
            <a:off x="3060700" y="0"/>
            <a:ext cx="6083400" cy="5143500"/>
          </a:xfrm>
          <a:prstGeom prst="rect">
            <a:avLst/>
          </a:prstGeom>
          <a:solidFill>
            <a:srgbClr val="FCFBFB"/>
          </a:solidFill>
          <a:ln>
            <a:noFill/>
          </a:ln>
        </p:spPr>
        <p:txBody>
          <a:bodyPr anchorCtr="0" anchor="b" bIns="274300" lIns="0" spcFirstLastPara="1" rIns="0" wrap="square" tIns="0">
            <a:noAutofit/>
          </a:bodyPr>
          <a:lstStyle>
            <a:lvl1pPr lvl="0" marR="0" rtl="0" algn="ctr">
              <a:lnSpc>
                <a:spcPct val="100000"/>
              </a:lnSpc>
              <a:spcBef>
                <a:spcPts val="0"/>
              </a:spcBef>
              <a:spcAft>
                <a:spcPts val="0"/>
              </a:spcAft>
              <a:buClr>
                <a:srgbClr val="000000"/>
              </a:buClr>
              <a:buSzPts val="675"/>
              <a:buFont typeface="Arial"/>
              <a:buNone/>
              <a:defRPr b="0" i="0" sz="675"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5_L 7">
  <p:cSld name="145_L 7">
    <p:spTree>
      <p:nvGrpSpPr>
        <p:cNvPr id="428" name="Shape 428"/>
        <p:cNvGrpSpPr/>
        <p:nvPr/>
      </p:nvGrpSpPr>
      <p:grpSpPr>
        <a:xfrm>
          <a:off x="0" y="0"/>
          <a:ext cx="0" cy="0"/>
          <a:chOff x="0" y="0"/>
          <a:chExt cx="0" cy="0"/>
        </a:xfrm>
      </p:grpSpPr>
      <p:sp>
        <p:nvSpPr>
          <p:cNvPr id="429" name="Google Shape;429;p39"/>
          <p:cNvSpPr/>
          <p:nvPr>
            <p:ph idx="2" type="pic"/>
          </p:nvPr>
        </p:nvSpPr>
        <p:spPr>
          <a:xfrm>
            <a:off x="779647" y="742952"/>
            <a:ext cx="3773100" cy="3657600"/>
          </a:xfrm>
          <a:prstGeom prst="rect">
            <a:avLst/>
          </a:prstGeom>
          <a:solidFill>
            <a:srgbClr val="FCFBFB"/>
          </a:solidFill>
          <a:ln>
            <a:noFill/>
          </a:ln>
        </p:spPr>
        <p:txBody>
          <a:bodyPr anchorCtr="0" anchor="b" bIns="274300" lIns="0" spcFirstLastPara="1" rIns="0" wrap="square" tIns="0">
            <a:noAutofit/>
          </a:bodyPr>
          <a:lstStyle>
            <a:lvl1pPr lvl="0" marR="0" rtl="0" algn="ctr">
              <a:lnSpc>
                <a:spcPct val="100000"/>
              </a:lnSpc>
              <a:spcBef>
                <a:spcPts val="0"/>
              </a:spcBef>
              <a:spcAft>
                <a:spcPts val="0"/>
              </a:spcAft>
              <a:buClr>
                <a:srgbClr val="000000"/>
              </a:buClr>
              <a:buSzPts val="675"/>
              <a:buFont typeface="Arial"/>
              <a:buNone/>
              <a:defRPr b="0" i="0" sz="675"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4_L 7">
  <p:cSld name="144_L 7">
    <p:spTree>
      <p:nvGrpSpPr>
        <p:cNvPr id="430" name="Shape 430"/>
        <p:cNvGrpSpPr/>
        <p:nvPr/>
      </p:nvGrpSpPr>
      <p:grpSpPr>
        <a:xfrm>
          <a:off x="0" y="0"/>
          <a:ext cx="0" cy="0"/>
          <a:chOff x="0" y="0"/>
          <a:chExt cx="0" cy="0"/>
        </a:xfrm>
      </p:grpSpPr>
      <p:sp>
        <p:nvSpPr>
          <p:cNvPr id="431" name="Google Shape;431;p40"/>
          <p:cNvSpPr/>
          <p:nvPr>
            <p:ph idx="2" type="pic"/>
          </p:nvPr>
        </p:nvSpPr>
        <p:spPr>
          <a:xfrm>
            <a:off x="2677887" y="353786"/>
            <a:ext cx="6466200" cy="4435800"/>
          </a:xfrm>
          <a:prstGeom prst="rect">
            <a:avLst/>
          </a:prstGeom>
          <a:solidFill>
            <a:srgbClr val="FCFBFB"/>
          </a:solidFill>
          <a:ln>
            <a:noFill/>
          </a:ln>
        </p:spPr>
        <p:txBody>
          <a:bodyPr anchorCtr="0" anchor="b" bIns="274300" lIns="0" spcFirstLastPara="1" rIns="0" wrap="square" tIns="0">
            <a:noAutofit/>
          </a:bodyPr>
          <a:lstStyle>
            <a:lvl1pPr lvl="0" marR="0" rtl="0" algn="ctr">
              <a:lnSpc>
                <a:spcPct val="100000"/>
              </a:lnSpc>
              <a:spcBef>
                <a:spcPts val="0"/>
              </a:spcBef>
              <a:spcAft>
                <a:spcPts val="0"/>
              </a:spcAft>
              <a:buClr>
                <a:srgbClr val="000000"/>
              </a:buClr>
              <a:buSzPts val="675"/>
              <a:buFont typeface="Arial"/>
              <a:buNone/>
              <a:defRPr b="0" i="0" sz="675"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New Chapter 2">
  <p:cSld name="30_New Chapter 2">
    <p:bg>
      <p:bgPr>
        <a:solidFill>
          <a:srgbClr val="FFFFFF"/>
        </a:solidFill>
      </p:bgPr>
    </p:bg>
    <p:spTree>
      <p:nvGrpSpPr>
        <p:cNvPr id="432" name="Shape 432"/>
        <p:cNvGrpSpPr/>
        <p:nvPr/>
      </p:nvGrpSpPr>
      <p:grpSpPr>
        <a:xfrm>
          <a:off x="0" y="0"/>
          <a:ext cx="0" cy="0"/>
          <a:chOff x="0" y="0"/>
          <a:chExt cx="0" cy="0"/>
        </a:xfrm>
      </p:grpSpPr>
      <p:sp>
        <p:nvSpPr>
          <p:cNvPr id="433" name="Google Shape;433;p41"/>
          <p:cNvSpPr txBox="1"/>
          <p:nvPr>
            <p:ph type="title"/>
          </p:nvPr>
        </p:nvSpPr>
        <p:spPr>
          <a:xfrm>
            <a:off x="628653" y="968155"/>
            <a:ext cx="2767800" cy="874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140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700" u="none" cap="none" strike="noStrike">
                <a:solidFill>
                  <a:srgbClr val="000000"/>
                </a:solidFill>
                <a:latin typeface="Arial"/>
                <a:ea typeface="Arial"/>
                <a:cs typeface="Arial"/>
                <a:sym typeface="Arial"/>
              </a:defRPr>
            </a:lvl9pPr>
          </a:lstStyle>
          <a:p/>
        </p:txBody>
      </p:sp>
      <p:sp>
        <p:nvSpPr>
          <p:cNvPr id="434" name="Google Shape;434;p41"/>
          <p:cNvSpPr txBox="1"/>
          <p:nvPr>
            <p:ph idx="1" type="body"/>
          </p:nvPr>
        </p:nvSpPr>
        <p:spPr>
          <a:xfrm>
            <a:off x="628653" y="1876652"/>
            <a:ext cx="2348100" cy="2787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10000"/>
              </a:lnSpc>
              <a:spcBef>
                <a:spcPts val="800"/>
              </a:spcBef>
              <a:spcAft>
                <a:spcPts val="0"/>
              </a:spcAft>
              <a:buClr>
                <a:srgbClr val="595959"/>
              </a:buClr>
              <a:buSzPts val="14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435" name="Google Shape;435;p41"/>
          <p:cNvSpPr/>
          <p:nvPr/>
        </p:nvSpPr>
        <p:spPr>
          <a:xfrm>
            <a:off x="0"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436" name="Google Shape;436;p41"/>
          <p:cNvGrpSpPr/>
          <p:nvPr/>
        </p:nvGrpSpPr>
        <p:grpSpPr>
          <a:xfrm>
            <a:off x="-91397" y="2218838"/>
            <a:ext cx="4009491" cy="2980999"/>
            <a:chOff x="-121863" y="2958441"/>
            <a:chExt cx="5345988" cy="3974665"/>
          </a:xfrm>
        </p:grpSpPr>
        <p:sp>
          <p:nvSpPr>
            <p:cNvPr id="437" name="Google Shape;437;p41"/>
            <p:cNvSpPr/>
            <p:nvPr/>
          </p:nvSpPr>
          <p:spPr>
            <a:xfrm>
              <a:off x="225698"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38" name="Google Shape;438;p41"/>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39" name="Google Shape;439;p41"/>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40" name="Google Shape;440;p41"/>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41" name="Google Shape;441;p41"/>
            <p:cNvSpPr/>
            <p:nvPr/>
          </p:nvSpPr>
          <p:spPr>
            <a:xfrm>
              <a:off x="-121863" y="5861887"/>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442" name="Google Shape;442;p41"/>
            <p:cNvCxnSpPr>
              <a:stCxn id="441" idx="5"/>
              <a:endCxn id="438" idx="1"/>
            </p:cNvCxnSpPr>
            <p:nvPr/>
          </p:nvCxnSpPr>
          <p:spPr>
            <a:xfrm>
              <a:off x="-53493" y="5930257"/>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3" name="Google Shape;443;p41"/>
            <p:cNvCxnSpPr>
              <a:stCxn id="437" idx="3"/>
              <a:endCxn id="441" idx="7"/>
            </p:cNvCxnSpPr>
            <p:nvPr/>
          </p:nvCxnSpPr>
          <p:spPr>
            <a:xfrm flipH="1">
              <a:off x="-53572"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4" name="Google Shape;444;p41"/>
            <p:cNvCxnSpPr>
              <a:stCxn id="441" idx="6"/>
              <a:endCxn id="439" idx="2"/>
            </p:cNvCxnSpPr>
            <p:nvPr/>
          </p:nvCxnSpPr>
          <p:spPr>
            <a:xfrm>
              <a:off x="-41763" y="5901937"/>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5" name="Google Shape;445;p41"/>
            <p:cNvCxnSpPr>
              <a:stCxn id="438"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6" name="Google Shape;446;p41"/>
            <p:cNvCxnSpPr>
              <a:stCxn id="441" idx="1"/>
            </p:cNvCxnSpPr>
            <p:nvPr/>
          </p:nvCxnSpPr>
          <p:spPr>
            <a:xfrm flipH="1" rot="10800000">
              <a:off x="-110133" y="3070417"/>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7" name="Google Shape;447;p41"/>
            <p:cNvCxnSpPr>
              <a:stCxn id="437" idx="1"/>
              <a:endCxn id="440" idx="1"/>
            </p:cNvCxnSpPr>
            <p:nvPr/>
          </p:nvCxnSpPr>
          <p:spPr>
            <a:xfrm>
              <a:off x="237428"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8" name="Google Shape;448;p41"/>
            <p:cNvCxnSpPr>
              <a:stCxn id="437" idx="5"/>
              <a:endCxn id="438" idx="0"/>
            </p:cNvCxnSpPr>
            <p:nvPr/>
          </p:nvCxnSpPr>
          <p:spPr>
            <a:xfrm>
              <a:off x="294068"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49" name="Google Shape;449;p41"/>
            <p:cNvCxnSpPr>
              <a:endCxn id="440"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50" name="Google Shape;450;p41"/>
            <p:cNvCxnSpPr>
              <a:endCxn id="439"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51" name="Google Shape;451;p41"/>
            <p:cNvCxnSpPr>
              <a:stCxn id="439"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52" name="Google Shape;452;p41"/>
            <p:cNvCxnSpPr>
              <a:endCxn id="440"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53" name="Google Shape;453;p41"/>
            <p:cNvCxnSpPr/>
            <p:nvPr/>
          </p:nvCxnSpPr>
          <p:spPr>
            <a:xfrm flipH="1">
              <a:off x="294232"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54" name="Google Shape;454;p41"/>
            <p:cNvCxnSpPr>
              <a:stCxn id="438" idx="6"/>
              <a:endCxn id="440"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55" name="Google Shape;455;p41"/>
            <p:cNvCxnSpPr>
              <a:stCxn id="440" idx="6"/>
              <a:endCxn id="439"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456" name="Google Shape;456;p41"/>
            <p:cNvSpPr/>
            <p:nvPr/>
          </p:nvSpPr>
          <p:spPr>
            <a:xfrm>
              <a:off x="1454923" y="303315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457" name="Google Shape;457;p41"/>
          <p:cNvSpPr/>
          <p:nvPr/>
        </p:nvSpPr>
        <p:spPr>
          <a:xfrm>
            <a:off x="6195911" y="742695"/>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58" name="Google Shape;458;p41"/>
          <p:cNvSpPr/>
          <p:nvPr/>
        </p:nvSpPr>
        <p:spPr>
          <a:xfrm>
            <a:off x="7941040" y="4600012"/>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59" name="Google Shape;459;p41"/>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60" name="Google Shape;460;p41"/>
          <p:cNvSpPr/>
          <p:nvPr/>
        </p:nvSpPr>
        <p:spPr>
          <a:xfrm>
            <a:off x="7391328" y="4762151"/>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61" name="Google Shape;461;p41"/>
          <p:cNvSpPr/>
          <p:nvPr/>
        </p:nvSpPr>
        <p:spPr>
          <a:xfrm>
            <a:off x="7422642" y="1843091"/>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62" name="Google Shape;462;p41"/>
          <p:cNvSpPr txBox="1"/>
          <p:nvPr/>
        </p:nvSpPr>
        <p:spPr>
          <a:xfrm>
            <a:off x="7954712" y="4741255"/>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3"/>
                                        </p:tgtEl>
                                        <p:attrNameLst>
                                          <p:attrName>style.visibility</p:attrName>
                                        </p:attrNameLst>
                                      </p:cBhvr>
                                      <p:to>
                                        <p:strVal val="visible"/>
                                      </p:to>
                                    </p:set>
                                    <p:animEffect filter="fade" transition="in">
                                      <p:cBhvr>
                                        <p:cTn dur="500"/>
                                        <p:tgtEl>
                                          <p:spTgt spid="433"/>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0" st="0"/>
                                            </p:txEl>
                                          </p:spTgt>
                                        </p:tgtEl>
                                        <p:attrNameLst>
                                          <p:attrName>style.visibility</p:attrName>
                                        </p:attrNameLst>
                                      </p:cBhvr>
                                      <p:to>
                                        <p:strVal val="visible"/>
                                      </p:to>
                                    </p:set>
                                    <p:animEffect filter="fade" transition="in">
                                      <p:cBhvr>
                                        <p:cTn dur="500"/>
                                        <p:tgtEl>
                                          <p:spTgt spid="434">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1" st="1"/>
                                            </p:txEl>
                                          </p:spTgt>
                                        </p:tgtEl>
                                        <p:attrNameLst>
                                          <p:attrName>style.visibility</p:attrName>
                                        </p:attrNameLst>
                                      </p:cBhvr>
                                      <p:to>
                                        <p:strVal val="visible"/>
                                      </p:to>
                                    </p:set>
                                    <p:animEffect filter="fade" transition="in">
                                      <p:cBhvr>
                                        <p:cTn dur="500"/>
                                        <p:tgtEl>
                                          <p:spTgt spid="434">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2" st="2"/>
                                            </p:txEl>
                                          </p:spTgt>
                                        </p:tgtEl>
                                        <p:attrNameLst>
                                          <p:attrName>style.visibility</p:attrName>
                                        </p:attrNameLst>
                                      </p:cBhvr>
                                      <p:to>
                                        <p:strVal val="visible"/>
                                      </p:to>
                                    </p:set>
                                    <p:animEffect filter="fade" transition="in">
                                      <p:cBhvr>
                                        <p:cTn dur="500"/>
                                        <p:tgtEl>
                                          <p:spTgt spid="434">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3" st="3"/>
                                            </p:txEl>
                                          </p:spTgt>
                                        </p:tgtEl>
                                        <p:attrNameLst>
                                          <p:attrName>style.visibility</p:attrName>
                                        </p:attrNameLst>
                                      </p:cBhvr>
                                      <p:to>
                                        <p:strVal val="visible"/>
                                      </p:to>
                                    </p:set>
                                    <p:animEffect filter="fade" transition="in">
                                      <p:cBhvr>
                                        <p:cTn dur="500"/>
                                        <p:tgtEl>
                                          <p:spTgt spid="434">
                                            <p:txEl>
                                              <p:pRg end="3" st="3"/>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4" st="4"/>
                                            </p:txEl>
                                          </p:spTgt>
                                        </p:tgtEl>
                                        <p:attrNameLst>
                                          <p:attrName>style.visibility</p:attrName>
                                        </p:attrNameLst>
                                      </p:cBhvr>
                                      <p:to>
                                        <p:strVal val="visible"/>
                                      </p:to>
                                    </p:set>
                                    <p:animEffect filter="fade" transition="in">
                                      <p:cBhvr>
                                        <p:cTn dur="500"/>
                                        <p:tgtEl>
                                          <p:spTgt spid="434">
                                            <p:txEl>
                                              <p:pRg end="4" st="4"/>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5" st="5"/>
                                            </p:txEl>
                                          </p:spTgt>
                                        </p:tgtEl>
                                        <p:attrNameLst>
                                          <p:attrName>style.visibility</p:attrName>
                                        </p:attrNameLst>
                                      </p:cBhvr>
                                      <p:to>
                                        <p:strVal val="visible"/>
                                      </p:to>
                                    </p:set>
                                    <p:animEffect filter="fade" transition="in">
                                      <p:cBhvr>
                                        <p:cTn dur="500"/>
                                        <p:tgtEl>
                                          <p:spTgt spid="434">
                                            <p:txEl>
                                              <p:pRg end="5" st="5"/>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6" st="6"/>
                                            </p:txEl>
                                          </p:spTgt>
                                        </p:tgtEl>
                                        <p:attrNameLst>
                                          <p:attrName>style.visibility</p:attrName>
                                        </p:attrNameLst>
                                      </p:cBhvr>
                                      <p:to>
                                        <p:strVal val="visible"/>
                                      </p:to>
                                    </p:set>
                                    <p:animEffect filter="fade" transition="in">
                                      <p:cBhvr>
                                        <p:cTn dur="500"/>
                                        <p:tgtEl>
                                          <p:spTgt spid="434">
                                            <p:txEl>
                                              <p:pRg end="6" st="6"/>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7" st="7"/>
                                            </p:txEl>
                                          </p:spTgt>
                                        </p:tgtEl>
                                        <p:attrNameLst>
                                          <p:attrName>style.visibility</p:attrName>
                                        </p:attrNameLst>
                                      </p:cBhvr>
                                      <p:to>
                                        <p:strVal val="visible"/>
                                      </p:to>
                                    </p:set>
                                    <p:animEffect filter="fade" transition="in">
                                      <p:cBhvr>
                                        <p:cTn dur="500"/>
                                        <p:tgtEl>
                                          <p:spTgt spid="434">
                                            <p:txEl>
                                              <p:pRg end="7" st="7"/>
                                            </p:txEl>
                                          </p:spTgt>
                                        </p:tgtEl>
                                      </p:cBhvr>
                                    </p:animEffect>
                                  </p:childTnLst>
                                </p:cTn>
                              </p:par>
                              <p:par>
                                <p:cTn fill="hold" nodeType="withEffect" presetClass="entr" presetID="10" presetSubtype="0">
                                  <p:stCondLst>
                                    <p:cond delay="0"/>
                                  </p:stCondLst>
                                  <p:childTnLst>
                                    <p:set>
                                      <p:cBhvr>
                                        <p:cTn dur="1" fill="hold">
                                          <p:stCondLst>
                                            <p:cond delay="0"/>
                                          </p:stCondLst>
                                        </p:cTn>
                                        <p:tgtEl>
                                          <p:spTgt spid="434">
                                            <p:txEl>
                                              <p:pRg end="8" st="8"/>
                                            </p:txEl>
                                          </p:spTgt>
                                        </p:tgtEl>
                                        <p:attrNameLst>
                                          <p:attrName>style.visibility</p:attrName>
                                        </p:attrNameLst>
                                      </p:cBhvr>
                                      <p:to>
                                        <p:strVal val="visible"/>
                                      </p:to>
                                    </p:set>
                                    <p:animEffect filter="fade" transition="in">
                                      <p:cBhvr>
                                        <p:cTn dur="500"/>
                                        <p:tgtEl>
                                          <p:spTgt spid="434">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New Chapter 2">
  <p:cSld name="18_New Chapter 2">
    <p:bg>
      <p:bgPr>
        <a:gradFill>
          <a:gsLst>
            <a:gs pos="0">
              <a:srgbClr val="FFFFFF"/>
            </a:gs>
            <a:gs pos="100000">
              <a:srgbClr val="D8D8D8"/>
            </a:gs>
          </a:gsLst>
          <a:lin ang="8100019" scaled="0"/>
        </a:gradFill>
      </p:bgPr>
    </p:bg>
    <p:spTree>
      <p:nvGrpSpPr>
        <p:cNvPr id="463" name="Shape 463"/>
        <p:cNvGrpSpPr/>
        <p:nvPr/>
      </p:nvGrpSpPr>
      <p:grpSpPr>
        <a:xfrm>
          <a:off x="0" y="0"/>
          <a:ext cx="0" cy="0"/>
          <a:chOff x="0" y="0"/>
          <a:chExt cx="0" cy="0"/>
        </a:xfrm>
      </p:grpSpPr>
      <p:sp>
        <p:nvSpPr>
          <p:cNvPr id="464" name="Google Shape;464;p42"/>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65" name="Google Shape;465;p42"/>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66" name="Google Shape;466;p42"/>
          <p:cNvSpPr/>
          <p:nvPr>
            <p:ph idx="2" type="pic"/>
          </p:nvPr>
        </p:nvSpPr>
        <p:spPr>
          <a:xfrm>
            <a:off x="1106208" y="1803891"/>
            <a:ext cx="1025400" cy="1025400"/>
          </a:xfrm>
          <a:prstGeom prst="ellipse">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7" name="Google Shape;467;p42"/>
          <p:cNvSpPr/>
          <p:nvPr>
            <p:ph idx="3" type="pic"/>
          </p:nvPr>
        </p:nvSpPr>
        <p:spPr>
          <a:xfrm>
            <a:off x="3068823" y="1803891"/>
            <a:ext cx="1025400" cy="1025400"/>
          </a:xfrm>
          <a:prstGeom prst="ellipse">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8" name="Google Shape;468;p42"/>
          <p:cNvSpPr/>
          <p:nvPr>
            <p:ph idx="4" type="pic"/>
          </p:nvPr>
        </p:nvSpPr>
        <p:spPr>
          <a:xfrm>
            <a:off x="5031438" y="1803891"/>
            <a:ext cx="1025400" cy="1025400"/>
          </a:xfrm>
          <a:prstGeom prst="ellipse">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9" name="Google Shape;469;p42"/>
          <p:cNvSpPr/>
          <p:nvPr>
            <p:ph idx="5" type="pic"/>
          </p:nvPr>
        </p:nvSpPr>
        <p:spPr>
          <a:xfrm>
            <a:off x="6994053" y="1803891"/>
            <a:ext cx="1025400" cy="1025400"/>
          </a:xfrm>
          <a:prstGeom prst="ellipse">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grpSp>
        <p:nvGrpSpPr>
          <p:cNvPr id="470" name="Google Shape;470;p42"/>
          <p:cNvGrpSpPr/>
          <p:nvPr/>
        </p:nvGrpSpPr>
        <p:grpSpPr>
          <a:xfrm>
            <a:off x="-91397" y="2522712"/>
            <a:ext cx="4009491" cy="2980999"/>
            <a:chOff x="-121863" y="2958441"/>
            <a:chExt cx="5345988" cy="3974665"/>
          </a:xfrm>
        </p:grpSpPr>
        <p:sp>
          <p:nvSpPr>
            <p:cNvPr id="471" name="Google Shape;471;p42"/>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72" name="Google Shape;472;p42"/>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73" name="Google Shape;473;p42"/>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74" name="Google Shape;474;p42"/>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75" name="Google Shape;475;p42"/>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476" name="Google Shape;476;p42"/>
            <p:cNvCxnSpPr>
              <a:stCxn id="475" idx="5"/>
              <a:endCxn id="472"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77" name="Google Shape;477;p42"/>
            <p:cNvCxnSpPr>
              <a:stCxn id="471" idx="3"/>
              <a:endCxn id="475"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78" name="Google Shape;478;p42"/>
            <p:cNvCxnSpPr>
              <a:stCxn id="475" idx="6"/>
              <a:endCxn id="473"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79" name="Google Shape;479;p42"/>
            <p:cNvCxnSpPr>
              <a:stCxn id="472"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0" name="Google Shape;480;p42"/>
            <p:cNvCxnSpPr>
              <a:stCxn id="475"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1" name="Google Shape;481;p42"/>
            <p:cNvCxnSpPr>
              <a:stCxn id="471" idx="1"/>
              <a:endCxn id="474"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2" name="Google Shape;482;p42"/>
            <p:cNvCxnSpPr>
              <a:stCxn id="471" idx="5"/>
              <a:endCxn id="472"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3" name="Google Shape;483;p42"/>
            <p:cNvCxnSpPr>
              <a:endCxn id="474"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4" name="Google Shape;484;p42"/>
            <p:cNvCxnSpPr>
              <a:endCxn id="473"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5" name="Google Shape;485;p42"/>
            <p:cNvCxnSpPr>
              <a:stCxn id="473"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6" name="Google Shape;486;p42"/>
            <p:cNvCxnSpPr>
              <a:endCxn id="474"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7" name="Google Shape;487;p42"/>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8" name="Google Shape;488;p42"/>
            <p:cNvCxnSpPr>
              <a:stCxn id="472" idx="6"/>
              <a:endCxn id="474"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489" name="Google Shape;489;p42"/>
            <p:cNvCxnSpPr>
              <a:stCxn id="474" idx="6"/>
              <a:endCxn id="473"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490" name="Google Shape;490;p42"/>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491" name="Google Shape;491;p42"/>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92" name="Google Shape;492;p42"/>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93" name="Google Shape;493;p42"/>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494" name="Google Shape;494;p42"/>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495" name="Google Shape;495;p42"/>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496" name="Google Shape;496;p42"/>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495"/>
                                        </p:tgtEl>
                                        <p:attrNameLst>
                                          <p:attrName>style.visibility</p:attrName>
                                        </p:attrNameLst>
                                      </p:cBhvr>
                                      <p:to>
                                        <p:strVal val="visible"/>
                                      </p:to>
                                    </p:set>
                                    <p:anim calcmode="lin" valueType="num">
                                      <p:cBhvr additive="base">
                                        <p:cTn dur="500"/>
                                        <p:tgtEl>
                                          <p:spTgt spid="495"/>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496">
                                            <p:txEl>
                                              <p:pRg end="0" st="0"/>
                                            </p:txEl>
                                          </p:spTgt>
                                        </p:tgtEl>
                                        <p:attrNameLst>
                                          <p:attrName>style.visibility</p:attrName>
                                        </p:attrNameLst>
                                      </p:cBhvr>
                                      <p:to>
                                        <p:strVal val="visible"/>
                                      </p:to>
                                    </p:set>
                                    <p:anim calcmode="lin" valueType="num">
                                      <p:cBhvr additive="base">
                                        <p:cTn dur="500"/>
                                        <p:tgtEl>
                                          <p:spTgt spid="496">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496">
                                            <p:txEl>
                                              <p:pRg end="1" st="1"/>
                                            </p:txEl>
                                          </p:spTgt>
                                        </p:tgtEl>
                                        <p:attrNameLst>
                                          <p:attrName>style.visibility</p:attrName>
                                        </p:attrNameLst>
                                      </p:cBhvr>
                                      <p:to>
                                        <p:strVal val="visible"/>
                                      </p:to>
                                    </p:set>
                                    <p:anim calcmode="lin" valueType="num">
                                      <p:cBhvr additive="base">
                                        <p:cTn dur="500"/>
                                        <p:tgtEl>
                                          <p:spTgt spid="496">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496">
                                            <p:txEl>
                                              <p:pRg end="2" st="2"/>
                                            </p:txEl>
                                          </p:spTgt>
                                        </p:tgtEl>
                                        <p:attrNameLst>
                                          <p:attrName>style.visibility</p:attrName>
                                        </p:attrNameLst>
                                      </p:cBhvr>
                                      <p:to>
                                        <p:strVal val="visible"/>
                                      </p:to>
                                    </p:set>
                                    <p:anim calcmode="lin" valueType="num">
                                      <p:cBhvr additive="base">
                                        <p:cTn dur="500"/>
                                        <p:tgtEl>
                                          <p:spTgt spid="496">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496">
                                            <p:txEl>
                                              <p:pRg end="3" st="3"/>
                                            </p:txEl>
                                          </p:spTgt>
                                        </p:tgtEl>
                                        <p:attrNameLst>
                                          <p:attrName>style.visibility</p:attrName>
                                        </p:attrNameLst>
                                      </p:cBhvr>
                                      <p:to>
                                        <p:strVal val="visible"/>
                                      </p:to>
                                    </p:set>
                                    <p:anim calcmode="lin" valueType="num">
                                      <p:cBhvr additive="base">
                                        <p:cTn dur="500"/>
                                        <p:tgtEl>
                                          <p:spTgt spid="496">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496">
                                            <p:txEl>
                                              <p:pRg end="4" st="4"/>
                                            </p:txEl>
                                          </p:spTgt>
                                        </p:tgtEl>
                                        <p:attrNameLst>
                                          <p:attrName>style.visibility</p:attrName>
                                        </p:attrNameLst>
                                      </p:cBhvr>
                                      <p:to>
                                        <p:strVal val="visible"/>
                                      </p:to>
                                    </p:set>
                                    <p:anim calcmode="lin" valueType="num">
                                      <p:cBhvr additive="base">
                                        <p:cTn dur="500"/>
                                        <p:tgtEl>
                                          <p:spTgt spid="496">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496">
                                            <p:txEl>
                                              <p:pRg end="5" st="5"/>
                                            </p:txEl>
                                          </p:spTgt>
                                        </p:tgtEl>
                                        <p:attrNameLst>
                                          <p:attrName>style.visibility</p:attrName>
                                        </p:attrNameLst>
                                      </p:cBhvr>
                                      <p:to>
                                        <p:strVal val="visible"/>
                                      </p:to>
                                    </p:set>
                                    <p:anim calcmode="lin" valueType="num">
                                      <p:cBhvr additive="base">
                                        <p:cTn dur="500"/>
                                        <p:tgtEl>
                                          <p:spTgt spid="496">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496">
                                            <p:txEl>
                                              <p:pRg end="6" st="6"/>
                                            </p:txEl>
                                          </p:spTgt>
                                        </p:tgtEl>
                                        <p:attrNameLst>
                                          <p:attrName>style.visibility</p:attrName>
                                        </p:attrNameLst>
                                      </p:cBhvr>
                                      <p:to>
                                        <p:strVal val="visible"/>
                                      </p:to>
                                    </p:set>
                                    <p:anim calcmode="lin" valueType="num">
                                      <p:cBhvr additive="base">
                                        <p:cTn dur="500"/>
                                        <p:tgtEl>
                                          <p:spTgt spid="496">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496">
                                            <p:txEl>
                                              <p:pRg end="7" st="7"/>
                                            </p:txEl>
                                          </p:spTgt>
                                        </p:tgtEl>
                                        <p:attrNameLst>
                                          <p:attrName>style.visibility</p:attrName>
                                        </p:attrNameLst>
                                      </p:cBhvr>
                                      <p:to>
                                        <p:strVal val="visible"/>
                                      </p:to>
                                    </p:set>
                                    <p:anim calcmode="lin" valueType="num">
                                      <p:cBhvr additive="base">
                                        <p:cTn dur="500"/>
                                        <p:tgtEl>
                                          <p:spTgt spid="496">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496">
                                            <p:txEl>
                                              <p:pRg end="8" st="8"/>
                                            </p:txEl>
                                          </p:spTgt>
                                        </p:tgtEl>
                                        <p:attrNameLst>
                                          <p:attrName>style.visibility</p:attrName>
                                        </p:attrNameLst>
                                      </p:cBhvr>
                                      <p:to>
                                        <p:strVal val="visible"/>
                                      </p:to>
                                    </p:set>
                                    <p:anim calcmode="lin" valueType="num">
                                      <p:cBhvr additive="base">
                                        <p:cTn dur="500"/>
                                        <p:tgtEl>
                                          <p:spTgt spid="496">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466"/>
                                        </p:tgtEl>
                                        <p:attrNameLst>
                                          <p:attrName>style.visibility</p:attrName>
                                        </p:attrNameLst>
                                      </p:cBhvr>
                                      <p:to>
                                        <p:strVal val="visible"/>
                                      </p:to>
                                    </p:set>
                                    <p:animEffect filter="fade" transition="in">
                                      <p:cBhvr>
                                        <p:cTn dur="500"/>
                                        <p:tgtEl>
                                          <p:spTgt spid="466"/>
                                        </p:tgtEl>
                                      </p:cBhvr>
                                    </p:animEffect>
                                  </p:childTnLst>
                                </p:cTn>
                              </p:par>
                            </p:childTnLst>
                          </p:cTn>
                        </p:par>
                        <p:par>
                          <p:cTn fill="hold">
                            <p:stCondLst>
                              <p:cond delay="5500"/>
                            </p:stCondLst>
                            <p:childTnLst>
                              <p:par>
                                <p:cTn fill="hold" nodeType="afterEffect" presetClass="entr" presetID="10" presetSubtype="0">
                                  <p:stCondLst>
                                    <p:cond delay="0"/>
                                  </p:stCondLst>
                                  <p:childTnLst>
                                    <p:set>
                                      <p:cBhvr>
                                        <p:cTn dur="1" fill="hold">
                                          <p:stCondLst>
                                            <p:cond delay="0"/>
                                          </p:stCondLst>
                                        </p:cTn>
                                        <p:tgtEl>
                                          <p:spTgt spid="467"/>
                                        </p:tgtEl>
                                        <p:attrNameLst>
                                          <p:attrName>style.visibility</p:attrName>
                                        </p:attrNameLst>
                                      </p:cBhvr>
                                      <p:to>
                                        <p:strVal val="visible"/>
                                      </p:to>
                                    </p:set>
                                    <p:animEffect filter="fade" transition="in">
                                      <p:cBhvr>
                                        <p:cTn dur="500"/>
                                        <p:tgtEl>
                                          <p:spTgt spid="467"/>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468"/>
                                        </p:tgtEl>
                                        <p:attrNameLst>
                                          <p:attrName>style.visibility</p:attrName>
                                        </p:attrNameLst>
                                      </p:cBhvr>
                                      <p:to>
                                        <p:strVal val="visible"/>
                                      </p:to>
                                    </p:set>
                                    <p:animEffect filter="fade" transition="in">
                                      <p:cBhvr>
                                        <p:cTn dur="500"/>
                                        <p:tgtEl>
                                          <p:spTgt spid="468"/>
                                        </p:tgtEl>
                                      </p:cBhvr>
                                    </p:animEffect>
                                  </p:childTnLst>
                                </p:cTn>
                              </p:par>
                            </p:childTnLst>
                          </p:cTn>
                        </p:par>
                        <p:par>
                          <p:cTn fill="hold">
                            <p:stCondLst>
                              <p:cond delay="6500"/>
                            </p:stCondLst>
                            <p:childTnLst>
                              <p:par>
                                <p:cTn fill="hold" nodeType="afterEffect" presetClass="entr" presetID="10" presetSubtype="0">
                                  <p:stCondLst>
                                    <p:cond delay="0"/>
                                  </p:stCondLst>
                                  <p:childTnLst>
                                    <p:set>
                                      <p:cBhvr>
                                        <p:cTn dur="1" fill="hold">
                                          <p:stCondLst>
                                            <p:cond delay="0"/>
                                          </p:stCondLst>
                                        </p:cTn>
                                        <p:tgtEl>
                                          <p:spTgt spid="469"/>
                                        </p:tgtEl>
                                        <p:attrNameLst>
                                          <p:attrName>style.visibility</p:attrName>
                                        </p:attrNameLst>
                                      </p:cBhvr>
                                      <p:to>
                                        <p:strVal val="visible"/>
                                      </p:to>
                                    </p:set>
                                    <p:animEffect filter="fade" transition="in">
                                      <p:cBhvr>
                                        <p:cTn dur="500"/>
                                        <p:tgtEl>
                                          <p:spTgt spid="4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New Chapter 2">
  <p:cSld name="20_New Chapter 2">
    <p:bg>
      <p:bgPr>
        <a:solidFill>
          <a:srgbClr val="FFFFFF"/>
        </a:solidFill>
      </p:bgPr>
    </p:bg>
    <p:spTree>
      <p:nvGrpSpPr>
        <p:cNvPr id="497" name="Shape 497"/>
        <p:cNvGrpSpPr/>
        <p:nvPr/>
      </p:nvGrpSpPr>
      <p:grpSpPr>
        <a:xfrm>
          <a:off x="0" y="0"/>
          <a:ext cx="0" cy="0"/>
          <a:chOff x="0" y="0"/>
          <a:chExt cx="0" cy="0"/>
        </a:xfrm>
      </p:grpSpPr>
      <p:sp>
        <p:nvSpPr>
          <p:cNvPr id="498" name="Google Shape;498;p43"/>
          <p:cNvSpPr/>
          <p:nvPr>
            <p:ph idx="2" type="pic"/>
          </p:nvPr>
        </p:nvSpPr>
        <p:spPr>
          <a:xfrm>
            <a:off x="625331" y="1138428"/>
            <a:ext cx="2866500" cy="2866500"/>
          </a:xfrm>
          <a:prstGeom prst="donut">
            <a:avLst>
              <a:gd fmla="val 25000" name="adj"/>
            </a:avLst>
          </a:prstGeom>
          <a:solidFill>
            <a:srgbClr val="6ED4EC"/>
          </a:solidFill>
          <a:ln>
            <a:noFill/>
          </a:ln>
          <a:effectLst>
            <a:outerShdw blurRad="50800" rotWithShape="0" algn="t" dir="5400000" dist="25400">
              <a:srgbClr val="000000">
                <a:alpha val="12160"/>
              </a:srgbClr>
            </a:outerShdw>
          </a:effectLst>
        </p:spPr>
        <p:txBody>
          <a:bodyPr anchorCtr="0" anchor="ctr" bIns="91425" lIns="91425" spcFirstLastPara="1" rIns="91425" wrap="square" tIns="91425">
            <a:noAutofit/>
          </a:bodyPr>
          <a:lstStyle>
            <a:lvl1pPr lvl="0" marR="0" rtl="0" algn="ctr">
              <a:lnSpc>
                <a:spcPct val="90000"/>
              </a:lnSpc>
              <a:spcBef>
                <a:spcPts val="800"/>
              </a:spcBef>
              <a:spcAft>
                <a:spcPts val="0"/>
              </a:spcAft>
              <a:buClr>
                <a:schemeClr val="dk1"/>
              </a:buClr>
              <a:buSzPts val="500"/>
              <a:buFont typeface="Arial"/>
              <a:buNone/>
              <a:defRPr b="0" i="0" sz="12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499" name="Google Shape;499;p43"/>
          <p:cNvSpPr txBox="1"/>
          <p:nvPr>
            <p:ph type="title"/>
          </p:nvPr>
        </p:nvSpPr>
        <p:spPr>
          <a:xfrm>
            <a:off x="3858019" y="999539"/>
            <a:ext cx="4065300" cy="688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500" name="Google Shape;500;p43"/>
          <p:cNvSpPr/>
          <p:nvPr/>
        </p:nvSpPr>
        <p:spPr>
          <a:xfrm>
            <a:off x="-286783" y="1548394"/>
            <a:ext cx="912000" cy="685800"/>
          </a:xfrm>
          <a:prstGeom prst="parallelogram">
            <a:avLst>
              <a:gd fmla="val 39583" name="adj"/>
            </a:avLst>
          </a:prstGeom>
          <a:solidFill>
            <a:srgbClr val="C5C2C2">
              <a:alpha val="6391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501" name="Google Shape;501;p43"/>
          <p:cNvGrpSpPr/>
          <p:nvPr/>
        </p:nvGrpSpPr>
        <p:grpSpPr>
          <a:xfrm>
            <a:off x="-91397" y="2522712"/>
            <a:ext cx="4009491" cy="2980999"/>
            <a:chOff x="-121863" y="2958441"/>
            <a:chExt cx="5345988" cy="3974665"/>
          </a:xfrm>
        </p:grpSpPr>
        <p:sp>
          <p:nvSpPr>
            <p:cNvPr id="502" name="Google Shape;502;p43"/>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03" name="Google Shape;503;p43"/>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04" name="Google Shape;504;p43"/>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05" name="Google Shape;505;p43"/>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06" name="Google Shape;506;p43"/>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507" name="Google Shape;507;p43"/>
            <p:cNvCxnSpPr>
              <a:stCxn id="506" idx="5"/>
              <a:endCxn id="50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08" name="Google Shape;508;p43"/>
            <p:cNvCxnSpPr>
              <a:stCxn id="502" idx="3"/>
              <a:endCxn id="50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09" name="Google Shape;509;p43"/>
            <p:cNvCxnSpPr>
              <a:stCxn id="506" idx="6"/>
              <a:endCxn id="50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0" name="Google Shape;510;p43"/>
            <p:cNvCxnSpPr>
              <a:stCxn id="50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1" name="Google Shape;511;p43"/>
            <p:cNvCxnSpPr>
              <a:stCxn id="50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2" name="Google Shape;512;p43"/>
            <p:cNvCxnSpPr>
              <a:stCxn id="502" idx="1"/>
              <a:endCxn id="50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3" name="Google Shape;513;p43"/>
            <p:cNvCxnSpPr>
              <a:stCxn id="502" idx="5"/>
              <a:endCxn id="50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4" name="Google Shape;514;p43"/>
            <p:cNvCxnSpPr>
              <a:endCxn id="50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5" name="Google Shape;515;p43"/>
            <p:cNvCxnSpPr>
              <a:endCxn id="50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6" name="Google Shape;516;p43"/>
            <p:cNvCxnSpPr>
              <a:stCxn id="50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7" name="Google Shape;517;p43"/>
            <p:cNvCxnSpPr>
              <a:endCxn id="50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8" name="Google Shape;518;p43"/>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19" name="Google Shape;519;p43"/>
            <p:cNvCxnSpPr>
              <a:stCxn id="503" idx="6"/>
              <a:endCxn id="50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20" name="Google Shape;520;p43"/>
            <p:cNvCxnSpPr>
              <a:stCxn id="505" idx="6"/>
              <a:endCxn id="50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521" name="Google Shape;521;p43"/>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522" name="Google Shape;522;p43"/>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23" name="Google Shape;523;p43"/>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24" name="Google Shape;524;p43"/>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525" name="Google Shape;525;p43"/>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526" name="Google Shape;526;p43"/>
          <p:cNvGrpSpPr/>
          <p:nvPr/>
        </p:nvGrpSpPr>
        <p:grpSpPr>
          <a:xfrm>
            <a:off x="1963865" y="5"/>
            <a:ext cx="189675" cy="1343250"/>
            <a:chOff x="2618487" y="0"/>
            <a:chExt cx="252900" cy="1791000"/>
          </a:xfrm>
        </p:grpSpPr>
        <p:cxnSp>
          <p:nvCxnSpPr>
            <p:cNvPr id="527" name="Google Shape;527;p43"/>
            <p:cNvCxnSpPr/>
            <p:nvPr/>
          </p:nvCxnSpPr>
          <p:spPr>
            <a:xfrm>
              <a:off x="2744871" y="0"/>
              <a:ext cx="0" cy="1791000"/>
            </a:xfrm>
            <a:prstGeom prst="straightConnector1">
              <a:avLst/>
            </a:prstGeom>
            <a:noFill/>
            <a:ln cap="flat" cmpd="sng" w="9525">
              <a:solidFill>
                <a:schemeClr val="dk1">
                  <a:alpha val="20000"/>
                </a:schemeClr>
              </a:solidFill>
              <a:prstDash val="solid"/>
              <a:miter lim="8000"/>
              <a:headEnd len="sm" w="sm" type="none"/>
              <a:tailEnd len="sm" w="sm" type="none"/>
            </a:ln>
          </p:spPr>
        </p:cxnSp>
        <p:sp>
          <p:nvSpPr>
            <p:cNvPr id="528" name="Google Shape;528;p43"/>
            <p:cNvSpPr/>
            <p:nvPr/>
          </p:nvSpPr>
          <p:spPr>
            <a:xfrm>
              <a:off x="2618487" y="1382936"/>
              <a:ext cx="252900" cy="252900"/>
            </a:xfrm>
            <a:prstGeom prst="ellipse">
              <a:avLst/>
            </a:prstGeom>
            <a:solidFill>
              <a:schemeClr val="lt1"/>
            </a:solidFill>
            <a:ln>
              <a:noFill/>
            </a:ln>
            <a:effectLst>
              <a:outerShdw blurRad="381000" rotWithShape="0" algn="t" dir="5400000" dist="254000">
                <a:srgbClr val="000000">
                  <a:alpha val="12160"/>
                </a:srgbClr>
              </a:outerShdw>
            </a:effectLst>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373842"/>
                </a:buClr>
                <a:buSzPts val="275"/>
                <a:buFont typeface="Calibri"/>
                <a:buNone/>
              </a:pPr>
              <a:r>
                <a:t/>
              </a:r>
              <a:endParaRPr b="0" i="0" sz="1100" u="none" cap="none" strike="noStrike">
                <a:solidFill>
                  <a:srgbClr val="000000"/>
                </a:solidFill>
                <a:latin typeface="Raleway"/>
                <a:ea typeface="Raleway"/>
                <a:cs typeface="Raleway"/>
                <a:sym typeface="Raleway"/>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26"/>
                                        </p:tgtEl>
                                        <p:attrNameLst>
                                          <p:attrName>style.visibility</p:attrName>
                                        </p:attrNameLst>
                                      </p:cBhvr>
                                      <p:to>
                                        <p:strVal val="visible"/>
                                      </p:to>
                                    </p:set>
                                    <p:animEffect filter="fade" transition="in">
                                      <p:cBhvr>
                                        <p:cTn dur="500"/>
                                        <p:tgtEl>
                                          <p:spTgt spid="526"/>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98"/>
                                        </p:tgtEl>
                                        <p:attrNameLst>
                                          <p:attrName>style.visibility</p:attrName>
                                        </p:attrNameLst>
                                      </p:cBhvr>
                                      <p:to>
                                        <p:strVal val="visible"/>
                                      </p:to>
                                    </p:set>
                                    <p:animEffect filter="fade" transition="in">
                                      <p:cBhvr>
                                        <p:cTn dur="750"/>
                                        <p:tgtEl>
                                          <p:spTgt spid="498"/>
                                        </p:tgtEl>
                                      </p:cBhvr>
                                    </p:animEffect>
                                  </p:childTnLst>
                                </p:cTn>
                              </p:par>
                            </p:childTnLst>
                          </p:cTn>
                        </p:par>
                        <p:par>
                          <p:cTn fill="hold">
                            <p:stCondLst>
                              <p:cond delay="1250"/>
                            </p:stCondLst>
                            <p:childTnLst>
                              <p:par>
                                <p:cTn fill="hold" nodeType="afterEffect" presetClass="entr" presetID="2" presetSubtype="4">
                                  <p:stCondLst>
                                    <p:cond delay="0"/>
                                  </p:stCondLst>
                                  <p:childTnLst>
                                    <p:set>
                                      <p:cBhvr>
                                        <p:cTn dur="1" fill="hold">
                                          <p:stCondLst>
                                            <p:cond delay="0"/>
                                          </p:stCondLst>
                                        </p:cTn>
                                        <p:tgtEl>
                                          <p:spTgt spid="499"/>
                                        </p:tgtEl>
                                        <p:attrNameLst>
                                          <p:attrName>style.visibility</p:attrName>
                                        </p:attrNameLst>
                                      </p:cBhvr>
                                      <p:to>
                                        <p:strVal val="visible"/>
                                      </p:to>
                                    </p:set>
                                    <p:anim calcmode="lin" valueType="num">
                                      <p:cBhvr additive="base">
                                        <p:cTn dur="500"/>
                                        <p:tgtEl>
                                          <p:spTgt spid="49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New Chapter 2">
  <p:cSld name="15_New Chapter 2">
    <p:bg>
      <p:bgPr>
        <a:gradFill>
          <a:gsLst>
            <a:gs pos="0">
              <a:srgbClr val="FFFFFF"/>
            </a:gs>
            <a:gs pos="100000">
              <a:srgbClr val="D8D8D8"/>
            </a:gs>
          </a:gsLst>
          <a:lin ang="5400012" scaled="0"/>
        </a:gradFill>
      </p:bgPr>
    </p:bg>
    <p:spTree>
      <p:nvGrpSpPr>
        <p:cNvPr id="529" name="Shape 529"/>
        <p:cNvGrpSpPr/>
        <p:nvPr/>
      </p:nvGrpSpPr>
      <p:grpSpPr>
        <a:xfrm>
          <a:off x="0" y="0"/>
          <a:ext cx="0" cy="0"/>
          <a:chOff x="0" y="0"/>
          <a:chExt cx="0" cy="0"/>
        </a:xfrm>
      </p:grpSpPr>
      <p:sp>
        <p:nvSpPr>
          <p:cNvPr id="530" name="Google Shape;530;p44"/>
          <p:cNvSpPr/>
          <p:nvPr>
            <p:ph idx="2" type="pic"/>
          </p:nvPr>
        </p:nvSpPr>
        <p:spPr>
          <a:xfrm>
            <a:off x="0" y="4"/>
            <a:ext cx="9144000" cy="51696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30"/>
                                        </p:tgtEl>
                                        <p:attrNameLst>
                                          <p:attrName>style.visibility</p:attrName>
                                        </p:attrNameLst>
                                      </p:cBhvr>
                                      <p:to>
                                        <p:strVal val="visible"/>
                                      </p:to>
                                    </p:set>
                                    <p:animEffect filter="fade" transition="in">
                                      <p:cBhvr>
                                        <p:cTn dur="500"/>
                                        <p:tgtEl>
                                          <p:spTgt spid="5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New Chapter 2">
  <p:cSld name="1_New Chapter 2">
    <p:bg>
      <p:bgPr>
        <a:gradFill>
          <a:gsLst>
            <a:gs pos="0">
              <a:srgbClr val="FFFFFF"/>
            </a:gs>
            <a:gs pos="100000">
              <a:srgbClr val="D8D8D8"/>
            </a:gs>
          </a:gsLst>
          <a:lin ang="8100019" scaled="0"/>
        </a:gradFill>
      </p:bgPr>
    </p:bg>
    <p:spTree>
      <p:nvGrpSpPr>
        <p:cNvPr id="531" name="Shape 531"/>
        <p:cNvGrpSpPr/>
        <p:nvPr/>
      </p:nvGrpSpPr>
      <p:grpSpPr>
        <a:xfrm>
          <a:off x="0" y="0"/>
          <a:ext cx="0" cy="0"/>
          <a:chOff x="0" y="0"/>
          <a:chExt cx="0" cy="0"/>
        </a:xfrm>
      </p:grpSpPr>
      <p:grpSp>
        <p:nvGrpSpPr>
          <p:cNvPr id="532" name="Google Shape;532;p45"/>
          <p:cNvGrpSpPr/>
          <p:nvPr/>
        </p:nvGrpSpPr>
        <p:grpSpPr>
          <a:xfrm>
            <a:off x="-91397" y="2218835"/>
            <a:ext cx="4009491" cy="2980999"/>
            <a:chOff x="-121863" y="2958441"/>
            <a:chExt cx="5345988" cy="3974665"/>
          </a:xfrm>
        </p:grpSpPr>
        <p:sp>
          <p:nvSpPr>
            <p:cNvPr id="533" name="Google Shape;533;p45"/>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34" name="Google Shape;534;p45"/>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35" name="Google Shape;535;p45"/>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36" name="Google Shape;536;p45"/>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37" name="Google Shape;537;p45"/>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538" name="Google Shape;538;p45"/>
            <p:cNvCxnSpPr>
              <a:stCxn id="537" idx="5"/>
              <a:endCxn id="534"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39" name="Google Shape;539;p45"/>
            <p:cNvCxnSpPr>
              <a:stCxn id="533" idx="3"/>
              <a:endCxn id="537"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0" name="Google Shape;540;p45"/>
            <p:cNvCxnSpPr>
              <a:stCxn id="537" idx="6"/>
              <a:endCxn id="535"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1" name="Google Shape;541;p45"/>
            <p:cNvCxnSpPr>
              <a:stCxn id="534"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2" name="Google Shape;542;p45"/>
            <p:cNvCxnSpPr>
              <a:stCxn id="537"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3" name="Google Shape;543;p45"/>
            <p:cNvCxnSpPr>
              <a:stCxn id="533" idx="1"/>
              <a:endCxn id="536"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4" name="Google Shape;544;p45"/>
            <p:cNvCxnSpPr>
              <a:stCxn id="533" idx="5"/>
              <a:endCxn id="534"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5" name="Google Shape;545;p45"/>
            <p:cNvCxnSpPr>
              <a:endCxn id="536"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6" name="Google Shape;546;p45"/>
            <p:cNvCxnSpPr>
              <a:endCxn id="535"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7" name="Google Shape;547;p45"/>
            <p:cNvCxnSpPr>
              <a:stCxn id="535"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8" name="Google Shape;548;p45"/>
            <p:cNvCxnSpPr>
              <a:endCxn id="536"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49" name="Google Shape;549;p45"/>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50" name="Google Shape;550;p45"/>
            <p:cNvCxnSpPr>
              <a:stCxn id="534" idx="6"/>
              <a:endCxn id="536"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51" name="Google Shape;551;p45"/>
            <p:cNvCxnSpPr>
              <a:stCxn id="536" idx="6"/>
              <a:endCxn id="535"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552" name="Google Shape;552;p45"/>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553" name="Google Shape;553;p45"/>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54" name="Google Shape;554;p45"/>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55" name="Google Shape;555;p45"/>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56" name="Google Shape;556;p45"/>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57" name="Google Shape;557;p45"/>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58" name="Google Shape;558;p45"/>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559" name="Google Shape;559;p45"/>
          <p:cNvSpPr txBox="1"/>
          <p:nvPr>
            <p:ph type="title"/>
          </p:nvPr>
        </p:nvSpPr>
        <p:spPr>
          <a:xfrm>
            <a:off x="628650" y="731487"/>
            <a:ext cx="7886700" cy="495900"/>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rgbClr val="595959"/>
              </a:buClr>
              <a:buSzPts val="600"/>
              <a:buFont typeface="Raleway"/>
              <a:buNone/>
              <a:defRPr b="0" i="0" sz="2400" u="none" cap="none" strike="noStrike">
                <a:solidFill>
                  <a:srgbClr val="595959"/>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560" name="Google Shape;560;p45"/>
          <p:cNvSpPr/>
          <p:nvPr/>
        </p:nvSpPr>
        <p:spPr>
          <a:xfrm>
            <a:off x="4" y="1708970"/>
            <a:ext cx="4269600" cy="2394900"/>
          </a:xfrm>
          <a:prstGeom prst="rect">
            <a:avLst/>
          </a:prstGeom>
          <a:solidFill>
            <a:srgbClr val="3F3F3F"/>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61" name="Google Shape;561;p45"/>
          <p:cNvSpPr/>
          <p:nvPr>
            <p:ph idx="2" type="pic"/>
          </p:nvPr>
        </p:nvSpPr>
        <p:spPr>
          <a:xfrm>
            <a:off x="4269663" y="1708551"/>
            <a:ext cx="4874400" cy="23955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559"/>
                                        </p:tgtEl>
                                        <p:attrNameLst>
                                          <p:attrName>style.visibility</p:attrName>
                                        </p:attrNameLst>
                                      </p:cBhvr>
                                      <p:to>
                                        <p:strVal val="visible"/>
                                      </p:to>
                                    </p:set>
                                    <p:anim calcmode="lin" valueType="num">
                                      <p:cBhvr additive="base">
                                        <p:cTn dur="500"/>
                                        <p:tgtEl>
                                          <p:spTgt spid="559"/>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560"/>
                                        </p:tgtEl>
                                        <p:attrNameLst>
                                          <p:attrName>style.visibility</p:attrName>
                                        </p:attrNameLst>
                                      </p:cBhvr>
                                      <p:to>
                                        <p:strVal val="visible"/>
                                      </p:to>
                                    </p:set>
                                    <p:animEffect filter="fade" transition="in">
                                      <p:cBhvr>
                                        <p:cTn dur="500"/>
                                        <p:tgtEl>
                                          <p:spTgt spid="560"/>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61"/>
                                        </p:tgtEl>
                                        <p:attrNameLst>
                                          <p:attrName>style.visibility</p:attrName>
                                        </p:attrNameLst>
                                      </p:cBhvr>
                                      <p:to>
                                        <p:strVal val="visible"/>
                                      </p:to>
                                    </p:set>
                                    <p:animEffect filter="fade" transition="in">
                                      <p:cBhvr>
                                        <p:cTn dur="500"/>
                                        <p:tgtEl>
                                          <p:spTgt spid="5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New Chapter 2">
  <p:cSld name="13_New Chapter 2">
    <p:bg>
      <p:bgPr>
        <a:gradFill>
          <a:gsLst>
            <a:gs pos="0">
              <a:srgbClr val="FFFFFF"/>
            </a:gs>
            <a:gs pos="100000">
              <a:srgbClr val="D8D8D8"/>
            </a:gs>
          </a:gsLst>
          <a:lin ang="8100019" scaled="0"/>
        </a:gradFill>
      </p:bgPr>
    </p:bg>
    <p:spTree>
      <p:nvGrpSpPr>
        <p:cNvPr id="562" name="Shape 562"/>
        <p:cNvGrpSpPr/>
        <p:nvPr/>
      </p:nvGrpSpPr>
      <p:grpSpPr>
        <a:xfrm>
          <a:off x="0" y="0"/>
          <a:ext cx="0" cy="0"/>
          <a:chOff x="0" y="0"/>
          <a:chExt cx="0" cy="0"/>
        </a:xfrm>
      </p:grpSpPr>
      <p:sp>
        <p:nvSpPr>
          <p:cNvPr id="563" name="Google Shape;563;p46"/>
          <p:cNvSpPr/>
          <p:nvPr>
            <p:ph idx="2" type="pic"/>
          </p:nvPr>
        </p:nvSpPr>
        <p:spPr>
          <a:xfrm>
            <a:off x="0" y="7"/>
            <a:ext cx="9144000" cy="27069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grpSp>
        <p:nvGrpSpPr>
          <p:cNvPr id="564" name="Google Shape;564;p46"/>
          <p:cNvGrpSpPr/>
          <p:nvPr/>
        </p:nvGrpSpPr>
        <p:grpSpPr>
          <a:xfrm>
            <a:off x="-91397" y="2218835"/>
            <a:ext cx="4009491" cy="2980999"/>
            <a:chOff x="-121863" y="2958441"/>
            <a:chExt cx="5345988" cy="3974665"/>
          </a:xfrm>
        </p:grpSpPr>
        <p:sp>
          <p:nvSpPr>
            <p:cNvPr id="565" name="Google Shape;565;p46"/>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66" name="Google Shape;566;p46"/>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67" name="Google Shape;567;p46"/>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68" name="Google Shape;568;p46"/>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69" name="Google Shape;569;p46"/>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570" name="Google Shape;570;p46"/>
            <p:cNvCxnSpPr>
              <a:stCxn id="569" idx="5"/>
              <a:endCxn id="566"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1" name="Google Shape;571;p46"/>
            <p:cNvCxnSpPr>
              <a:stCxn id="565" idx="3"/>
              <a:endCxn id="569"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2" name="Google Shape;572;p46"/>
            <p:cNvCxnSpPr>
              <a:stCxn id="569" idx="6"/>
              <a:endCxn id="567"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3" name="Google Shape;573;p46"/>
            <p:cNvCxnSpPr>
              <a:stCxn id="566"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4" name="Google Shape;574;p46"/>
            <p:cNvCxnSpPr>
              <a:stCxn id="569"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5" name="Google Shape;575;p46"/>
            <p:cNvCxnSpPr>
              <a:stCxn id="565" idx="1"/>
              <a:endCxn id="568"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6" name="Google Shape;576;p46"/>
            <p:cNvCxnSpPr>
              <a:stCxn id="565" idx="5"/>
              <a:endCxn id="566"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7" name="Google Shape;577;p46"/>
            <p:cNvCxnSpPr>
              <a:endCxn id="568"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8" name="Google Shape;578;p46"/>
            <p:cNvCxnSpPr>
              <a:endCxn id="567"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79" name="Google Shape;579;p46"/>
            <p:cNvCxnSpPr>
              <a:stCxn id="567"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80" name="Google Shape;580;p46"/>
            <p:cNvCxnSpPr>
              <a:endCxn id="568"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81" name="Google Shape;581;p46"/>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82" name="Google Shape;582;p46"/>
            <p:cNvCxnSpPr>
              <a:stCxn id="566" idx="6"/>
              <a:endCxn id="568"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583" name="Google Shape;583;p46"/>
            <p:cNvCxnSpPr>
              <a:stCxn id="568" idx="6"/>
              <a:endCxn id="567"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584" name="Google Shape;584;p46"/>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585" name="Google Shape;585;p46"/>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86" name="Google Shape;586;p46"/>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87" name="Google Shape;587;p46"/>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88" name="Google Shape;588;p46"/>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89" name="Google Shape;589;p46"/>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90" name="Google Shape;590;p46"/>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63"/>
                                        </p:tgtEl>
                                        <p:attrNameLst>
                                          <p:attrName>style.visibility</p:attrName>
                                        </p:attrNameLst>
                                      </p:cBhvr>
                                      <p:to>
                                        <p:strVal val="visible"/>
                                      </p:to>
                                    </p:set>
                                    <p:animEffect filter="fade" transition="in">
                                      <p:cBhvr>
                                        <p:cTn dur="500"/>
                                        <p:tgtEl>
                                          <p:spTgt spid="5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New Chapter 2">
  <p:cSld name="3_New Chapter 2">
    <p:bg>
      <p:bgPr>
        <a:gradFill>
          <a:gsLst>
            <a:gs pos="0">
              <a:srgbClr val="F2F2F2"/>
            </a:gs>
            <a:gs pos="72000">
              <a:srgbClr val="F9F9F9"/>
            </a:gs>
            <a:gs pos="100000">
              <a:srgbClr val="F2F2F2"/>
            </a:gs>
          </a:gsLst>
          <a:lin ang="18900044" scaled="0"/>
        </a:gradFill>
      </p:bgPr>
    </p:bg>
    <p:spTree>
      <p:nvGrpSpPr>
        <p:cNvPr id="591" name="Shape 591"/>
        <p:cNvGrpSpPr/>
        <p:nvPr/>
      </p:nvGrpSpPr>
      <p:grpSpPr>
        <a:xfrm>
          <a:off x="0" y="0"/>
          <a:ext cx="0" cy="0"/>
          <a:chOff x="0" y="0"/>
          <a:chExt cx="0" cy="0"/>
        </a:xfrm>
      </p:grpSpPr>
      <p:sp>
        <p:nvSpPr>
          <p:cNvPr id="592" name="Google Shape;592;p47"/>
          <p:cNvSpPr txBox="1"/>
          <p:nvPr>
            <p:ph type="title"/>
          </p:nvPr>
        </p:nvSpPr>
        <p:spPr>
          <a:xfrm>
            <a:off x="838043" y="752357"/>
            <a:ext cx="1985400" cy="1123500"/>
          </a:xfrm>
          <a:prstGeom prst="rect">
            <a:avLst/>
          </a:prstGeom>
          <a:noFill/>
          <a:ln>
            <a:noFill/>
          </a:ln>
        </p:spPr>
        <p:txBody>
          <a:bodyPr anchorCtr="0" anchor="b" bIns="91425" lIns="91425" spcFirstLastPara="1" rIns="91425" wrap="square" tIns="91425">
            <a:noAutofit/>
          </a:bodyPr>
          <a:lstStyle>
            <a:lvl1pPr lvl="0" marR="0" rtl="0" algn="l">
              <a:lnSpc>
                <a:spcPct val="90000"/>
              </a:lnSpc>
              <a:spcBef>
                <a:spcPts val="0"/>
              </a:spcBef>
              <a:spcAft>
                <a:spcPts val="0"/>
              </a:spcAft>
              <a:buClr>
                <a:srgbClr val="595959"/>
              </a:buClr>
              <a:buSzPts val="525"/>
              <a:buFont typeface="Raleway"/>
              <a:buNone/>
              <a:defRPr b="0" i="0" sz="2100" u="none" cap="none" strike="noStrike">
                <a:solidFill>
                  <a:srgbClr val="595959"/>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593" name="Google Shape;593;p47"/>
          <p:cNvSpPr txBox="1"/>
          <p:nvPr>
            <p:ph idx="1" type="body"/>
          </p:nvPr>
        </p:nvSpPr>
        <p:spPr>
          <a:xfrm>
            <a:off x="838439" y="1925382"/>
            <a:ext cx="1985100" cy="2532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94" name="Google Shape;594;p47"/>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95" name="Google Shape;595;p47"/>
          <p:cNvSpPr/>
          <p:nvPr>
            <p:ph idx="2" type="pic"/>
          </p:nvPr>
        </p:nvSpPr>
        <p:spPr>
          <a:xfrm>
            <a:off x="3440856" y="742956"/>
            <a:ext cx="5017200" cy="37146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96" name="Google Shape;596;p47"/>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97" name="Google Shape;597;p47"/>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98" name="Google Shape;598;p47"/>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599" name="Google Shape;599;p47"/>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00" name="Google Shape;600;p47"/>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grpSp>
        <p:nvGrpSpPr>
          <p:cNvPr id="601" name="Google Shape;601;p47"/>
          <p:cNvGrpSpPr/>
          <p:nvPr/>
        </p:nvGrpSpPr>
        <p:grpSpPr>
          <a:xfrm>
            <a:off x="-91397" y="2218835"/>
            <a:ext cx="4009491" cy="2980999"/>
            <a:chOff x="-121863" y="2958441"/>
            <a:chExt cx="5345988" cy="3974665"/>
          </a:xfrm>
        </p:grpSpPr>
        <p:sp>
          <p:nvSpPr>
            <p:cNvPr id="602" name="Google Shape;602;p47"/>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03" name="Google Shape;603;p47"/>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04" name="Google Shape;604;p47"/>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05" name="Google Shape;605;p47"/>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06" name="Google Shape;606;p47"/>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607" name="Google Shape;607;p47"/>
            <p:cNvCxnSpPr>
              <a:stCxn id="606" idx="5"/>
              <a:endCxn id="60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08" name="Google Shape;608;p47"/>
            <p:cNvCxnSpPr>
              <a:stCxn id="602" idx="3"/>
              <a:endCxn id="60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09" name="Google Shape;609;p47"/>
            <p:cNvCxnSpPr>
              <a:stCxn id="606" idx="6"/>
              <a:endCxn id="60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0" name="Google Shape;610;p47"/>
            <p:cNvCxnSpPr>
              <a:stCxn id="60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1" name="Google Shape;611;p47"/>
            <p:cNvCxnSpPr>
              <a:stCxn id="60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2" name="Google Shape;612;p47"/>
            <p:cNvCxnSpPr>
              <a:stCxn id="602" idx="1"/>
              <a:endCxn id="60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3" name="Google Shape;613;p47"/>
            <p:cNvCxnSpPr>
              <a:stCxn id="602" idx="5"/>
              <a:endCxn id="60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4" name="Google Shape;614;p47"/>
            <p:cNvCxnSpPr>
              <a:endCxn id="60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5" name="Google Shape;615;p47"/>
            <p:cNvCxnSpPr>
              <a:endCxn id="60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6" name="Google Shape;616;p47"/>
            <p:cNvCxnSpPr>
              <a:stCxn id="60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7" name="Google Shape;617;p47"/>
            <p:cNvCxnSpPr>
              <a:endCxn id="60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8" name="Google Shape;618;p47"/>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19" name="Google Shape;619;p47"/>
            <p:cNvCxnSpPr>
              <a:stCxn id="603" idx="6"/>
              <a:endCxn id="60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20" name="Google Shape;620;p47"/>
            <p:cNvCxnSpPr>
              <a:stCxn id="605" idx="6"/>
              <a:endCxn id="60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621" name="Google Shape;621;p47"/>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592"/>
                                        </p:tgtEl>
                                        <p:attrNameLst>
                                          <p:attrName>style.visibility</p:attrName>
                                        </p:attrNameLst>
                                      </p:cBhvr>
                                      <p:to>
                                        <p:strVal val="visible"/>
                                      </p:to>
                                    </p:set>
                                    <p:anim calcmode="lin" valueType="num">
                                      <p:cBhvr additive="base">
                                        <p:cTn dur="500"/>
                                        <p:tgtEl>
                                          <p:spTgt spid="592"/>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593">
                                            <p:txEl>
                                              <p:pRg end="0" st="0"/>
                                            </p:txEl>
                                          </p:spTgt>
                                        </p:tgtEl>
                                        <p:attrNameLst>
                                          <p:attrName>style.visibility</p:attrName>
                                        </p:attrNameLst>
                                      </p:cBhvr>
                                      <p:to>
                                        <p:strVal val="visible"/>
                                      </p:to>
                                    </p:set>
                                    <p:anim calcmode="lin" valueType="num">
                                      <p:cBhvr additive="base">
                                        <p:cTn dur="500"/>
                                        <p:tgtEl>
                                          <p:spTgt spid="593">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593">
                                            <p:txEl>
                                              <p:pRg end="1" st="1"/>
                                            </p:txEl>
                                          </p:spTgt>
                                        </p:tgtEl>
                                        <p:attrNameLst>
                                          <p:attrName>style.visibility</p:attrName>
                                        </p:attrNameLst>
                                      </p:cBhvr>
                                      <p:to>
                                        <p:strVal val="visible"/>
                                      </p:to>
                                    </p:set>
                                    <p:anim calcmode="lin" valueType="num">
                                      <p:cBhvr additive="base">
                                        <p:cTn dur="500"/>
                                        <p:tgtEl>
                                          <p:spTgt spid="593">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4">
                                  <p:stCondLst>
                                    <p:cond delay="0"/>
                                  </p:stCondLst>
                                  <p:childTnLst>
                                    <p:set>
                                      <p:cBhvr>
                                        <p:cTn dur="1" fill="hold">
                                          <p:stCondLst>
                                            <p:cond delay="0"/>
                                          </p:stCondLst>
                                        </p:cTn>
                                        <p:tgtEl>
                                          <p:spTgt spid="593">
                                            <p:txEl>
                                              <p:pRg end="2" st="2"/>
                                            </p:txEl>
                                          </p:spTgt>
                                        </p:tgtEl>
                                        <p:attrNameLst>
                                          <p:attrName>style.visibility</p:attrName>
                                        </p:attrNameLst>
                                      </p:cBhvr>
                                      <p:to>
                                        <p:strVal val="visible"/>
                                      </p:to>
                                    </p:set>
                                    <p:anim calcmode="lin" valueType="num">
                                      <p:cBhvr additive="base">
                                        <p:cTn dur="500"/>
                                        <p:tgtEl>
                                          <p:spTgt spid="593">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593">
                                            <p:txEl>
                                              <p:pRg end="3" st="3"/>
                                            </p:txEl>
                                          </p:spTgt>
                                        </p:tgtEl>
                                        <p:attrNameLst>
                                          <p:attrName>style.visibility</p:attrName>
                                        </p:attrNameLst>
                                      </p:cBhvr>
                                      <p:to>
                                        <p:strVal val="visible"/>
                                      </p:to>
                                    </p:set>
                                    <p:anim calcmode="lin" valueType="num">
                                      <p:cBhvr additive="base">
                                        <p:cTn dur="500"/>
                                        <p:tgtEl>
                                          <p:spTgt spid="593">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4">
                                  <p:stCondLst>
                                    <p:cond delay="0"/>
                                  </p:stCondLst>
                                  <p:childTnLst>
                                    <p:set>
                                      <p:cBhvr>
                                        <p:cTn dur="1" fill="hold">
                                          <p:stCondLst>
                                            <p:cond delay="0"/>
                                          </p:stCondLst>
                                        </p:cTn>
                                        <p:tgtEl>
                                          <p:spTgt spid="593">
                                            <p:txEl>
                                              <p:pRg end="4" st="4"/>
                                            </p:txEl>
                                          </p:spTgt>
                                        </p:tgtEl>
                                        <p:attrNameLst>
                                          <p:attrName>style.visibility</p:attrName>
                                        </p:attrNameLst>
                                      </p:cBhvr>
                                      <p:to>
                                        <p:strVal val="visible"/>
                                      </p:to>
                                    </p:set>
                                    <p:anim calcmode="lin" valueType="num">
                                      <p:cBhvr additive="base">
                                        <p:cTn dur="500"/>
                                        <p:tgtEl>
                                          <p:spTgt spid="593">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4">
                                  <p:stCondLst>
                                    <p:cond delay="0"/>
                                  </p:stCondLst>
                                  <p:childTnLst>
                                    <p:set>
                                      <p:cBhvr>
                                        <p:cTn dur="1" fill="hold">
                                          <p:stCondLst>
                                            <p:cond delay="0"/>
                                          </p:stCondLst>
                                        </p:cTn>
                                        <p:tgtEl>
                                          <p:spTgt spid="593">
                                            <p:txEl>
                                              <p:pRg end="5" st="5"/>
                                            </p:txEl>
                                          </p:spTgt>
                                        </p:tgtEl>
                                        <p:attrNameLst>
                                          <p:attrName>style.visibility</p:attrName>
                                        </p:attrNameLst>
                                      </p:cBhvr>
                                      <p:to>
                                        <p:strVal val="visible"/>
                                      </p:to>
                                    </p:set>
                                    <p:anim calcmode="lin" valueType="num">
                                      <p:cBhvr additive="base">
                                        <p:cTn dur="500"/>
                                        <p:tgtEl>
                                          <p:spTgt spid="593">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4">
                                  <p:stCondLst>
                                    <p:cond delay="0"/>
                                  </p:stCondLst>
                                  <p:childTnLst>
                                    <p:set>
                                      <p:cBhvr>
                                        <p:cTn dur="1" fill="hold">
                                          <p:stCondLst>
                                            <p:cond delay="0"/>
                                          </p:stCondLst>
                                        </p:cTn>
                                        <p:tgtEl>
                                          <p:spTgt spid="593">
                                            <p:txEl>
                                              <p:pRg end="6" st="6"/>
                                            </p:txEl>
                                          </p:spTgt>
                                        </p:tgtEl>
                                        <p:attrNameLst>
                                          <p:attrName>style.visibility</p:attrName>
                                        </p:attrNameLst>
                                      </p:cBhvr>
                                      <p:to>
                                        <p:strVal val="visible"/>
                                      </p:to>
                                    </p:set>
                                    <p:anim calcmode="lin" valueType="num">
                                      <p:cBhvr additive="base">
                                        <p:cTn dur="500"/>
                                        <p:tgtEl>
                                          <p:spTgt spid="593">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4">
                                  <p:stCondLst>
                                    <p:cond delay="0"/>
                                  </p:stCondLst>
                                  <p:childTnLst>
                                    <p:set>
                                      <p:cBhvr>
                                        <p:cTn dur="1" fill="hold">
                                          <p:stCondLst>
                                            <p:cond delay="0"/>
                                          </p:stCondLst>
                                        </p:cTn>
                                        <p:tgtEl>
                                          <p:spTgt spid="593">
                                            <p:txEl>
                                              <p:pRg end="7" st="7"/>
                                            </p:txEl>
                                          </p:spTgt>
                                        </p:tgtEl>
                                        <p:attrNameLst>
                                          <p:attrName>style.visibility</p:attrName>
                                        </p:attrNameLst>
                                      </p:cBhvr>
                                      <p:to>
                                        <p:strVal val="visible"/>
                                      </p:to>
                                    </p:set>
                                    <p:anim calcmode="lin" valueType="num">
                                      <p:cBhvr additive="base">
                                        <p:cTn dur="500"/>
                                        <p:tgtEl>
                                          <p:spTgt spid="593">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4">
                                  <p:stCondLst>
                                    <p:cond delay="0"/>
                                  </p:stCondLst>
                                  <p:childTnLst>
                                    <p:set>
                                      <p:cBhvr>
                                        <p:cTn dur="1" fill="hold">
                                          <p:stCondLst>
                                            <p:cond delay="0"/>
                                          </p:stCondLst>
                                        </p:cTn>
                                        <p:tgtEl>
                                          <p:spTgt spid="593">
                                            <p:txEl>
                                              <p:pRg end="8" st="8"/>
                                            </p:txEl>
                                          </p:spTgt>
                                        </p:tgtEl>
                                        <p:attrNameLst>
                                          <p:attrName>style.visibility</p:attrName>
                                        </p:attrNameLst>
                                      </p:cBhvr>
                                      <p:to>
                                        <p:strVal val="visible"/>
                                      </p:to>
                                    </p:set>
                                    <p:anim calcmode="lin" valueType="num">
                                      <p:cBhvr additive="base">
                                        <p:cTn dur="500"/>
                                        <p:tgtEl>
                                          <p:spTgt spid="593">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595"/>
                                        </p:tgtEl>
                                        <p:attrNameLst>
                                          <p:attrName>style.visibility</p:attrName>
                                        </p:attrNameLst>
                                      </p:cBhvr>
                                      <p:to>
                                        <p:strVal val="visible"/>
                                      </p:to>
                                    </p:set>
                                    <p:animEffect filter="fade" transition="in">
                                      <p:cBhvr>
                                        <p:cTn dur="500"/>
                                        <p:tgtEl>
                                          <p:spTgt spid="5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New Chapter 2">
  <p:cSld name="16_New Chapter 2">
    <p:bg>
      <p:bgPr>
        <a:gradFill>
          <a:gsLst>
            <a:gs pos="0">
              <a:srgbClr val="F2F2F2"/>
            </a:gs>
            <a:gs pos="72000">
              <a:srgbClr val="F9F9F9"/>
            </a:gs>
            <a:gs pos="100000">
              <a:srgbClr val="F2F2F2"/>
            </a:gs>
          </a:gsLst>
          <a:lin ang="18900044" scaled="0"/>
        </a:gradFill>
      </p:bgPr>
    </p:bg>
    <p:spTree>
      <p:nvGrpSpPr>
        <p:cNvPr id="622" name="Shape 622"/>
        <p:cNvGrpSpPr/>
        <p:nvPr/>
      </p:nvGrpSpPr>
      <p:grpSpPr>
        <a:xfrm>
          <a:off x="0" y="0"/>
          <a:ext cx="0" cy="0"/>
          <a:chOff x="0" y="0"/>
          <a:chExt cx="0" cy="0"/>
        </a:xfrm>
      </p:grpSpPr>
      <p:sp>
        <p:nvSpPr>
          <p:cNvPr id="623" name="Google Shape;623;p48"/>
          <p:cNvSpPr txBox="1"/>
          <p:nvPr>
            <p:ph type="title"/>
          </p:nvPr>
        </p:nvSpPr>
        <p:spPr>
          <a:xfrm>
            <a:off x="6258142" y="752357"/>
            <a:ext cx="1985400" cy="1123500"/>
          </a:xfrm>
          <a:prstGeom prst="rect">
            <a:avLst/>
          </a:prstGeom>
          <a:noFill/>
          <a:ln>
            <a:noFill/>
          </a:ln>
        </p:spPr>
        <p:txBody>
          <a:bodyPr anchorCtr="0" anchor="b" bIns="91425" lIns="91425" spcFirstLastPara="1" rIns="91425" wrap="square" tIns="91425">
            <a:noAutofit/>
          </a:bodyPr>
          <a:lstStyle>
            <a:lvl1pPr lvl="0" marR="0" rtl="0" algn="r">
              <a:lnSpc>
                <a:spcPct val="90000"/>
              </a:lnSpc>
              <a:spcBef>
                <a:spcPts val="0"/>
              </a:spcBef>
              <a:spcAft>
                <a:spcPts val="0"/>
              </a:spcAft>
              <a:buClr>
                <a:srgbClr val="595959"/>
              </a:buClr>
              <a:buSzPts val="525"/>
              <a:buFont typeface="Raleway"/>
              <a:buNone/>
              <a:defRPr b="0" i="0" sz="2100" u="none" cap="none" strike="noStrike">
                <a:solidFill>
                  <a:srgbClr val="595959"/>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624" name="Google Shape;624;p48"/>
          <p:cNvSpPr txBox="1"/>
          <p:nvPr>
            <p:ph idx="1" type="body"/>
          </p:nvPr>
        </p:nvSpPr>
        <p:spPr>
          <a:xfrm>
            <a:off x="6258537" y="1925382"/>
            <a:ext cx="1985100" cy="253200"/>
          </a:xfrm>
          <a:prstGeom prst="rect">
            <a:avLst/>
          </a:prstGeom>
          <a:noFill/>
          <a:ln>
            <a:noFill/>
          </a:ln>
        </p:spPr>
        <p:txBody>
          <a:bodyPr anchorCtr="0" anchor="t" bIns="91425" lIns="91425" spcFirstLastPara="1" rIns="91425" wrap="square" tIns="91425">
            <a:noAutofit/>
          </a:bodyPr>
          <a:lstStyle>
            <a:lvl1pPr indent="-260350" lvl="0" marL="457200" marR="0" rtl="0" algn="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625" name="Google Shape;625;p48"/>
          <p:cNvSpPr/>
          <p:nvPr>
            <p:ph idx="2" type="pic"/>
          </p:nvPr>
        </p:nvSpPr>
        <p:spPr>
          <a:xfrm>
            <a:off x="714375" y="742956"/>
            <a:ext cx="5017200" cy="37146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grpSp>
        <p:nvGrpSpPr>
          <p:cNvPr id="626" name="Google Shape;626;p48"/>
          <p:cNvGrpSpPr/>
          <p:nvPr/>
        </p:nvGrpSpPr>
        <p:grpSpPr>
          <a:xfrm>
            <a:off x="-91397" y="2218835"/>
            <a:ext cx="4009491" cy="2980999"/>
            <a:chOff x="-121863" y="2958441"/>
            <a:chExt cx="5345988" cy="3974665"/>
          </a:xfrm>
        </p:grpSpPr>
        <p:sp>
          <p:nvSpPr>
            <p:cNvPr id="627" name="Google Shape;627;p48"/>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28" name="Google Shape;628;p48"/>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29" name="Google Shape;629;p48"/>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30" name="Google Shape;630;p48"/>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31" name="Google Shape;631;p48"/>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632" name="Google Shape;632;p48"/>
            <p:cNvCxnSpPr>
              <a:stCxn id="631" idx="5"/>
              <a:endCxn id="628"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3" name="Google Shape;633;p48"/>
            <p:cNvCxnSpPr>
              <a:stCxn id="627" idx="3"/>
              <a:endCxn id="631"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4" name="Google Shape;634;p48"/>
            <p:cNvCxnSpPr>
              <a:stCxn id="631" idx="6"/>
              <a:endCxn id="629"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5" name="Google Shape;635;p48"/>
            <p:cNvCxnSpPr>
              <a:stCxn id="628"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6" name="Google Shape;636;p48"/>
            <p:cNvCxnSpPr>
              <a:stCxn id="631"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7" name="Google Shape;637;p48"/>
            <p:cNvCxnSpPr>
              <a:stCxn id="627" idx="1"/>
              <a:endCxn id="630"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8" name="Google Shape;638;p48"/>
            <p:cNvCxnSpPr>
              <a:stCxn id="627" idx="5"/>
              <a:endCxn id="628"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39" name="Google Shape;639;p48"/>
            <p:cNvCxnSpPr>
              <a:endCxn id="630"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40" name="Google Shape;640;p48"/>
            <p:cNvCxnSpPr>
              <a:endCxn id="629"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41" name="Google Shape;641;p48"/>
            <p:cNvCxnSpPr>
              <a:stCxn id="629"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42" name="Google Shape;642;p48"/>
            <p:cNvCxnSpPr>
              <a:endCxn id="630"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43" name="Google Shape;643;p48"/>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44" name="Google Shape;644;p48"/>
            <p:cNvCxnSpPr>
              <a:stCxn id="628" idx="6"/>
              <a:endCxn id="630"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45" name="Google Shape;645;p48"/>
            <p:cNvCxnSpPr>
              <a:stCxn id="630" idx="6"/>
              <a:endCxn id="629"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646" name="Google Shape;646;p48"/>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647" name="Google Shape;647;p48"/>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48" name="Google Shape;648;p48"/>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49" name="Google Shape;649;p48"/>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50" name="Google Shape;650;p48"/>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51" name="Google Shape;651;p48"/>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52" name="Google Shape;652;p48"/>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623"/>
                                        </p:tgtEl>
                                        <p:attrNameLst>
                                          <p:attrName>style.visibility</p:attrName>
                                        </p:attrNameLst>
                                      </p:cBhvr>
                                      <p:to>
                                        <p:strVal val="visible"/>
                                      </p:to>
                                    </p:set>
                                    <p:anim calcmode="lin" valueType="num">
                                      <p:cBhvr additive="base">
                                        <p:cTn dur="500"/>
                                        <p:tgtEl>
                                          <p:spTgt spid="623"/>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2">
                                  <p:stCondLst>
                                    <p:cond delay="0"/>
                                  </p:stCondLst>
                                  <p:childTnLst>
                                    <p:set>
                                      <p:cBhvr>
                                        <p:cTn dur="1" fill="hold">
                                          <p:stCondLst>
                                            <p:cond delay="0"/>
                                          </p:stCondLst>
                                        </p:cTn>
                                        <p:tgtEl>
                                          <p:spTgt spid="624">
                                            <p:txEl>
                                              <p:pRg end="0" st="0"/>
                                            </p:txEl>
                                          </p:spTgt>
                                        </p:tgtEl>
                                        <p:attrNameLst>
                                          <p:attrName>style.visibility</p:attrName>
                                        </p:attrNameLst>
                                      </p:cBhvr>
                                      <p:to>
                                        <p:strVal val="visible"/>
                                      </p:to>
                                    </p:set>
                                    <p:anim calcmode="lin" valueType="num">
                                      <p:cBhvr additive="base">
                                        <p:cTn dur="500"/>
                                        <p:tgtEl>
                                          <p:spTgt spid="624">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2">
                                  <p:stCondLst>
                                    <p:cond delay="0"/>
                                  </p:stCondLst>
                                  <p:childTnLst>
                                    <p:set>
                                      <p:cBhvr>
                                        <p:cTn dur="1" fill="hold">
                                          <p:stCondLst>
                                            <p:cond delay="0"/>
                                          </p:stCondLst>
                                        </p:cTn>
                                        <p:tgtEl>
                                          <p:spTgt spid="624">
                                            <p:txEl>
                                              <p:pRg end="1" st="1"/>
                                            </p:txEl>
                                          </p:spTgt>
                                        </p:tgtEl>
                                        <p:attrNameLst>
                                          <p:attrName>style.visibility</p:attrName>
                                        </p:attrNameLst>
                                      </p:cBhvr>
                                      <p:to>
                                        <p:strVal val="visible"/>
                                      </p:to>
                                    </p:set>
                                    <p:anim calcmode="lin" valueType="num">
                                      <p:cBhvr additive="base">
                                        <p:cTn dur="500"/>
                                        <p:tgtEl>
                                          <p:spTgt spid="624">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2">
                                  <p:stCondLst>
                                    <p:cond delay="0"/>
                                  </p:stCondLst>
                                  <p:childTnLst>
                                    <p:set>
                                      <p:cBhvr>
                                        <p:cTn dur="1" fill="hold">
                                          <p:stCondLst>
                                            <p:cond delay="0"/>
                                          </p:stCondLst>
                                        </p:cTn>
                                        <p:tgtEl>
                                          <p:spTgt spid="624">
                                            <p:txEl>
                                              <p:pRg end="2" st="2"/>
                                            </p:txEl>
                                          </p:spTgt>
                                        </p:tgtEl>
                                        <p:attrNameLst>
                                          <p:attrName>style.visibility</p:attrName>
                                        </p:attrNameLst>
                                      </p:cBhvr>
                                      <p:to>
                                        <p:strVal val="visible"/>
                                      </p:to>
                                    </p:set>
                                    <p:anim calcmode="lin" valueType="num">
                                      <p:cBhvr additive="base">
                                        <p:cTn dur="500"/>
                                        <p:tgtEl>
                                          <p:spTgt spid="624">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2">
                                  <p:stCondLst>
                                    <p:cond delay="0"/>
                                  </p:stCondLst>
                                  <p:childTnLst>
                                    <p:set>
                                      <p:cBhvr>
                                        <p:cTn dur="1" fill="hold">
                                          <p:stCondLst>
                                            <p:cond delay="0"/>
                                          </p:stCondLst>
                                        </p:cTn>
                                        <p:tgtEl>
                                          <p:spTgt spid="624">
                                            <p:txEl>
                                              <p:pRg end="3" st="3"/>
                                            </p:txEl>
                                          </p:spTgt>
                                        </p:tgtEl>
                                        <p:attrNameLst>
                                          <p:attrName>style.visibility</p:attrName>
                                        </p:attrNameLst>
                                      </p:cBhvr>
                                      <p:to>
                                        <p:strVal val="visible"/>
                                      </p:to>
                                    </p:set>
                                    <p:anim calcmode="lin" valueType="num">
                                      <p:cBhvr additive="base">
                                        <p:cTn dur="500"/>
                                        <p:tgtEl>
                                          <p:spTgt spid="624">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2">
                                  <p:stCondLst>
                                    <p:cond delay="0"/>
                                  </p:stCondLst>
                                  <p:childTnLst>
                                    <p:set>
                                      <p:cBhvr>
                                        <p:cTn dur="1" fill="hold">
                                          <p:stCondLst>
                                            <p:cond delay="0"/>
                                          </p:stCondLst>
                                        </p:cTn>
                                        <p:tgtEl>
                                          <p:spTgt spid="624">
                                            <p:txEl>
                                              <p:pRg end="4" st="4"/>
                                            </p:txEl>
                                          </p:spTgt>
                                        </p:tgtEl>
                                        <p:attrNameLst>
                                          <p:attrName>style.visibility</p:attrName>
                                        </p:attrNameLst>
                                      </p:cBhvr>
                                      <p:to>
                                        <p:strVal val="visible"/>
                                      </p:to>
                                    </p:set>
                                    <p:anim calcmode="lin" valueType="num">
                                      <p:cBhvr additive="base">
                                        <p:cTn dur="500"/>
                                        <p:tgtEl>
                                          <p:spTgt spid="624">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2">
                                  <p:stCondLst>
                                    <p:cond delay="0"/>
                                  </p:stCondLst>
                                  <p:childTnLst>
                                    <p:set>
                                      <p:cBhvr>
                                        <p:cTn dur="1" fill="hold">
                                          <p:stCondLst>
                                            <p:cond delay="0"/>
                                          </p:stCondLst>
                                        </p:cTn>
                                        <p:tgtEl>
                                          <p:spTgt spid="624">
                                            <p:txEl>
                                              <p:pRg end="5" st="5"/>
                                            </p:txEl>
                                          </p:spTgt>
                                        </p:tgtEl>
                                        <p:attrNameLst>
                                          <p:attrName>style.visibility</p:attrName>
                                        </p:attrNameLst>
                                      </p:cBhvr>
                                      <p:to>
                                        <p:strVal val="visible"/>
                                      </p:to>
                                    </p:set>
                                    <p:anim calcmode="lin" valueType="num">
                                      <p:cBhvr additive="base">
                                        <p:cTn dur="500"/>
                                        <p:tgtEl>
                                          <p:spTgt spid="624">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2">
                                  <p:stCondLst>
                                    <p:cond delay="0"/>
                                  </p:stCondLst>
                                  <p:childTnLst>
                                    <p:set>
                                      <p:cBhvr>
                                        <p:cTn dur="1" fill="hold">
                                          <p:stCondLst>
                                            <p:cond delay="0"/>
                                          </p:stCondLst>
                                        </p:cTn>
                                        <p:tgtEl>
                                          <p:spTgt spid="624">
                                            <p:txEl>
                                              <p:pRg end="6" st="6"/>
                                            </p:txEl>
                                          </p:spTgt>
                                        </p:tgtEl>
                                        <p:attrNameLst>
                                          <p:attrName>style.visibility</p:attrName>
                                        </p:attrNameLst>
                                      </p:cBhvr>
                                      <p:to>
                                        <p:strVal val="visible"/>
                                      </p:to>
                                    </p:set>
                                    <p:anim calcmode="lin" valueType="num">
                                      <p:cBhvr additive="base">
                                        <p:cTn dur="500"/>
                                        <p:tgtEl>
                                          <p:spTgt spid="624">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2">
                                  <p:stCondLst>
                                    <p:cond delay="0"/>
                                  </p:stCondLst>
                                  <p:childTnLst>
                                    <p:set>
                                      <p:cBhvr>
                                        <p:cTn dur="1" fill="hold">
                                          <p:stCondLst>
                                            <p:cond delay="0"/>
                                          </p:stCondLst>
                                        </p:cTn>
                                        <p:tgtEl>
                                          <p:spTgt spid="624">
                                            <p:txEl>
                                              <p:pRg end="7" st="7"/>
                                            </p:txEl>
                                          </p:spTgt>
                                        </p:tgtEl>
                                        <p:attrNameLst>
                                          <p:attrName>style.visibility</p:attrName>
                                        </p:attrNameLst>
                                      </p:cBhvr>
                                      <p:to>
                                        <p:strVal val="visible"/>
                                      </p:to>
                                    </p:set>
                                    <p:anim calcmode="lin" valueType="num">
                                      <p:cBhvr additive="base">
                                        <p:cTn dur="500"/>
                                        <p:tgtEl>
                                          <p:spTgt spid="624">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2">
                                  <p:stCondLst>
                                    <p:cond delay="0"/>
                                  </p:stCondLst>
                                  <p:childTnLst>
                                    <p:set>
                                      <p:cBhvr>
                                        <p:cTn dur="1" fill="hold">
                                          <p:stCondLst>
                                            <p:cond delay="0"/>
                                          </p:stCondLst>
                                        </p:cTn>
                                        <p:tgtEl>
                                          <p:spTgt spid="624">
                                            <p:txEl>
                                              <p:pRg end="8" st="8"/>
                                            </p:txEl>
                                          </p:spTgt>
                                        </p:tgtEl>
                                        <p:attrNameLst>
                                          <p:attrName>style.visibility</p:attrName>
                                        </p:attrNameLst>
                                      </p:cBhvr>
                                      <p:to>
                                        <p:strVal val="visible"/>
                                      </p:to>
                                    </p:set>
                                    <p:anim calcmode="lin" valueType="num">
                                      <p:cBhvr additive="base">
                                        <p:cTn dur="500"/>
                                        <p:tgtEl>
                                          <p:spTgt spid="624">
                                            <p:txEl>
                                              <p:pRg end="8" st="8"/>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625"/>
                                        </p:tgtEl>
                                        <p:attrNameLst>
                                          <p:attrName>style.visibility</p:attrName>
                                        </p:attrNameLst>
                                      </p:cBhvr>
                                      <p:to>
                                        <p:strVal val="visible"/>
                                      </p:to>
                                    </p:set>
                                    <p:animEffect filter="fade" transition="in">
                                      <p:cBhvr>
                                        <p:cTn dur="500"/>
                                        <p:tgtEl>
                                          <p:spTgt spid="6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New Chapter 2">
  <p:cSld name="28_New Chapter 2">
    <p:bg>
      <p:bgPr>
        <a:solidFill>
          <a:srgbClr val="FFFFFF"/>
        </a:solidFill>
      </p:bgPr>
    </p:bg>
    <p:spTree>
      <p:nvGrpSpPr>
        <p:cNvPr id="653" name="Shape 653"/>
        <p:cNvGrpSpPr/>
        <p:nvPr/>
      </p:nvGrpSpPr>
      <p:grpSpPr>
        <a:xfrm>
          <a:off x="0" y="0"/>
          <a:ext cx="0" cy="0"/>
          <a:chOff x="0" y="0"/>
          <a:chExt cx="0" cy="0"/>
        </a:xfrm>
      </p:grpSpPr>
      <p:sp>
        <p:nvSpPr>
          <p:cNvPr id="654" name="Google Shape;654;p49"/>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55" name="Google Shape;655;p49"/>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656" name="Google Shape;656;p49"/>
          <p:cNvGrpSpPr/>
          <p:nvPr/>
        </p:nvGrpSpPr>
        <p:grpSpPr>
          <a:xfrm>
            <a:off x="-91397" y="2522712"/>
            <a:ext cx="4009491" cy="2980999"/>
            <a:chOff x="-121863" y="2958441"/>
            <a:chExt cx="5345988" cy="3974665"/>
          </a:xfrm>
        </p:grpSpPr>
        <p:sp>
          <p:nvSpPr>
            <p:cNvPr id="657" name="Google Shape;657;p49"/>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58" name="Google Shape;658;p49"/>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59" name="Google Shape;659;p49"/>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60" name="Google Shape;660;p49"/>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61" name="Google Shape;661;p49"/>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662" name="Google Shape;662;p49"/>
            <p:cNvCxnSpPr>
              <a:stCxn id="661" idx="5"/>
              <a:endCxn id="658"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3" name="Google Shape;663;p49"/>
            <p:cNvCxnSpPr>
              <a:stCxn id="657" idx="3"/>
              <a:endCxn id="661"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4" name="Google Shape;664;p49"/>
            <p:cNvCxnSpPr>
              <a:stCxn id="661" idx="6"/>
              <a:endCxn id="659"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5" name="Google Shape;665;p49"/>
            <p:cNvCxnSpPr>
              <a:stCxn id="658"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6" name="Google Shape;666;p49"/>
            <p:cNvCxnSpPr>
              <a:stCxn id="661"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7" name="Google Shape;667;p49"/>
            <p:cNvCxnSpPr>
              <a:stCxn id="657" idx="1"/>
              <a:endCxn id="660"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8" name="Google Shape;668;p49"/>
            <p:cNvCxnSpPr>
              <a:stCxn id="657" idx="5"/>
              <a:endCxn id="658"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69" name="Google Shape;669;p49"/>
            <p:cNvCxnSpPr>
              <a:endCxn id="660"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70" name="Google Shape;670;p49"/>
            <p:cNvCxnSpPr>
              <a:endCxn id="659"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71" name="Google Shape;671;p49"/>
            <p:cNvCxnSpPr>
              <a:stCxn id="659"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72" name="Google Shape;672;p49"/>
            <p:cNvCxnSpPr>
              <a:endCxn id="660"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73" name="Google Shape;673;p49"/>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74" name="Google Shape;674;p49"/>
            <p:cNvCxnSpPr>
              <a:stCxn id="658" idx="6"/>
              <a:endCxn id="660"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75" name="Google Shape;675;p49"/>
            <p:cNvCxnSpPr>
              <a:stCxn id="660" idx="6"/>
              <a:endCxn id="659"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676" name="Google Shape;676;p49"/>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677" name="Google Shape;677;p49"/>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78" name="Google Shape;678;p49"/>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79" name="Google Shape;679;p49"/>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680" name="Google Shape;680;p49"/>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81" name="Google Shape;681;p49"/>
          <p:cNvSpPr/>
          <p:nvPr>
            <p:ph idx="2" type="pic"/>
          </p:nvPr>
        </p:nvSpPr>
        <p:spPr>
          <a:xfrm>
            <a:off x="4703046" y="1023788"/>
            <a:ext cx="4156800" cy="34500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682" name="Google Shape;682;p49"/>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683" name="Google Shape;683;p49"/>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682"/>
                                        </p:tgtEl>
                                        <p:attrNameLst>
                                          <p:attrName>style.visibility</p:attrName>
                                        </p:attrNameLst>
                                      </p:cBhvr>
                                      <p:to>
                                        <p:strVal val="visible"/>
                                      </p:to>
                                    </p:set>
                                    <p:anim calcmode="lin" valueType="num">
                                      <p:cBhvr additive="base">
                                        <p:cTn dur="500"/>
                                        <p:tgtEl>
                                          <p:spTgt spid="682"/>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683">
                                            <p:txEl>
                                              <p:pRg end="0" st="0"/>
                                            </p:txEl>
                                          </p:spTgt>
                                        </p:tgtEl>
                                        <p:attrNameLst>
                                          <p:attrName>style.visibility</p:attrName>
                                        </p:attrNameLst>
                                      </p:cBhvr>
                                      <p:to>
                                        <p:strVal val="visible"/>
                                      </p:to>
                                    </p:set>
                                    <p:anim calcmode="lin" valueType="num">
                                      <p:cBhvr additive="base">
                                        <p:cTn dur="500"/>
                                        <p:tgtEl>
                                          <p:spTgt spid="683">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683">
                                            <p:txEl>
                                              <p:pRg end="1" st="1"/>
                                            </p:txEl>
                                          </p:spTgt>
                                        </p:tgtEl>
                                        <p:attrNameLst>
                                          <p:attrName>style.visibility</p:attrName>
                                        </p:attrNameLst>
                                      </p:cBhvr>
                                      <p:to>
                                        <p:strVal val="visible"/>
                                      </p:to>
                                    </p:set>
                                    <p:anim calcmode="lin" valueType="num">
                                      <p:cBhvr additive="base">
                                        <p:cTn dur="500"/>
                                        <p:tgtEl>
                                          <p:spTgt spid="683">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683">
                                            <p:txEl>
                                              <p:pRg end="2" st="2"/>
                                            </p:txEl>
                                          </p:spTgt>
                                        </p:tgtEl>
                                        <p:attrNameLst>
                                          <p:attrName>style.visibility</p:attrName>
                                        </p:attrNameLst>
                                      </p:cBhvr>
                                      <p:to>
                                        <p:strVal val="visible"/>
                                      </p:to>
                                    </p:set>
                                    <p:anim calcmode="lin" valueType="num">
                                      <p:cBhvr additive="base">
                                        <p:cTn dur="500"/>
                                        <p:tgtEl>
                                          <p:spTgt spid="683">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683">
                                            <p:txEl>
                                              <p:pRg end="3" st="3"/>
                                            </p:txEl>
                                          </p:spTgt>
                                        </p:tgtEl>
                                        <p:attrNameLst>
                                          <p:attrName>style.visibility</p:attrName>
                                        </p:attrNameLst>
                                      </p:cBhvr>
                                      <p:to>
                                        <p:strVal val="visible"/>
                                      </p:to>
                                    </p:set>
                                    <p:anim calcmode="lin" valueType="num">
                                      <p:cBhvr additive="base">
                                        <p:cTn dur="500"/>
                                        <p:tgtEl>
                                          <p:spTgt spid="683">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683">
                                            <p:txEl>
                                              <p:pRg end="4" st="4"/>
                                            </p:txEl>
                                          </p:spTgt>
                                        </p:tgtEl>
                                        <p:attrNameLst>
                                          <p:attrName>style.visibility</p:attrName>
                                        </p:attrNameLst>
                                      </p:cBhvr>
                                      <p:to>
                                        <p:strVal val="visible"/>
                                      </p:to>
                                    </p:set>
                                    <p:anim calcmode="lin" valueType="num">
                                      <p:cBhvr additive="base">
                                        <p:cTn dur="500"/>
                                        <p:tgtEl>
                                          <p:spTgt spid="683">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683">
                                            <p:txEl>
                                              <p:pRg end="5" st="5"/>
                                            </p:txEl>
                                          </p:spTgt>
                                        </p:tgtEl>
                                        <p:attrNameLst>
                                          <p:attrName>style.visibility</p:attrName>
                                        </p:attrNameLst>
                                      </p:cBhvr>
                                      <p:to>
                                        <p:strVal val="visible"/>
                                      </p:to>
                                    </p:set>
                                    <p:anim calcmode="lin" valueType="num">
                                      <p:cBhvr additive="base">
                                        <p:cTn dur="500"/>
                                        <p:tgtEl>
                                          <p:spTgt spid="683">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683">
                                            <p:txEl>
                                              <p:pRg end="6" st="6"/>
                                            </p:txEl>
                                          </p:spTgt>
                                        </p:tgtEl>
                                        <p:attrNameLst>
                                          <p:attrName>style.visibility</p:attrName>
                                        </p:attrNameLst>
                                      </p:cBhvr>
                                      <p:to>
                                        <p:strVal val="visible"/>
                                      </p:to>
                                    </p:set>
                                    <p:anim calcmode="lin" valueType="num">
                                      <p:cBhvr additive="base">
                                        <p:cTn dur="500"/>
                                        <p:tgtEl>
                                          <p:spTgt spid="683">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683">
                                            <p:txEl>
                                              <p:pRg end="7" st="7"/>
                                            </p:txEl>
                                          </p:spTgt>
                                        </p:tgtEl>
                                        <p:attrNameLst>
                                          <p:attrName>style.visibility</p:attrName>
                                        </p:attrNameLst>
                                      </p:cBhvr>
                                      <p:to>
                                        <p:strVal val="visible"/>
                                      </p:to>
                                    </p:set>
                                    <p:anim calcmode="lin" valueType="num">
                                      <p:cBhvr additive="base">
                                        <p:cTn dur="500"/>
                                        <p:tgtEl>
                                          <p:spTgt spid="683">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683">
                                            <p:txEl>
                                              <p:pRg end="8" st="8"/>
                                            </p:txEl>
                                          </p:spTgt>
                                        </p:tgtEl>
                                        <p:attrNameLst>
                                          <p:attrName>style.visibility</p:attrName>
                                        </p:attrNameLst>
                                      </p:cBhvr>
                                      <p:to>
                                        <p:strVal val="visible"/>
                                      </p:to>
                                    </p:set>
                                    <p:anim calcmode="lin" valueType="num">
                                      <p:cBhvr additive="base">
                                        <p:cTn dur="500"/>
                                        <p:tgtEl>
                                          <p:spTgt spid="683">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681"/>
                                        </p:tgtEl>
                                        <p:attrNameLst>
                                          <p:attrName>style.visibility</p:attrName>
                                        </p:attrNameLst>
                                      </p:cBhvr>
                                      <p:to>
                                        <p:strVal val="visible"/>
                                      </p:to>
                                    </p:set>
                                    <p:animEffect filter="fade" transition="in">
                                      <p:cBhvr>
                                        <p:cTn dur="500"/>
                                        <p:tgtEl>
                                          <p:spTgt spid="6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New Chapter 2">
  <p:cSld name="23_New Chapter 2">
    <p:bg>
      <p:bgPr>
        <a:gradFill>
          <a:gsLst>
            <a:gs pos="0">
              <a:srgbClr val="FFFFFF"/>
            </a:gs>
            <a:gs pos="100000">
              <a:srgbClr val="D8D8D8"/>
            </a:gs>
          </a:gsLst>
          <a:lin ang="8100019" scaled="0"/>
        </a:gradFill>
      </p:bgPr>
    </p:bg>
    <p:spTree>
      <p:nvGrpSpPr>
        <p:cNvPr id="684" name="Shape 684"/>
        <p:cNvGrpSpPr/>
        <p:nvPr/>
      </p:nvGrpSpPr>
      <p:grpSpPr>
        <a:xfrm>
          <a:off x="0" y="0"/>
          <a:ext cx="0" cy="0"/>
          <a:chOff x="0" y="0"/>
          <a:chExt cx="0" cy="0"/>
        </a:xfrm>
      </p:grpSpPr>
      <p:sp>
        <p:nvSpPr>
          <p:cNvPr id="685" name="Google Shape;685;p50"/>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86" name="Google Shape;686;p50"/>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687" name="Google Shape;687;p50"/>
          <p:cNvGrpSpPr/>
          <p:nvPr/>
        </p:nvGrpSpPr>
        <p:grpSpPr>
          <a:xfrm>
            <a:off x="-91397" y="2522712"/>
            <a:ext cx="4009491" cy="2980999"/>
            <a:chOff x="-121863" y="2958441"/>
            <a:chExt cx="5345988" cy="3974665"/>
          </a:xfrm>
        </p:grpSpPr>
        <p:sp>
          <p:nvSpPr>
            <p:cNvPr id="688" name="Google Shape;688;p50"/>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89" name="Google Shape;689;p50"/>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90" name="Google Shape;690;p50"/>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91" name="Google Shape;691;p50"/>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692" name="Google Shape;692;p50"/>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693" name="Google Shape;693;p50"/>
            <p:cNvCxnSpPr>
              <a:stCxn id="692" idx="5"/>
              <a:endCxn id="689"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94" name="Google Shape;694;p50"/>
            <p:cNvCxnSpPr>
              <a:stCxn id="688" idx="3"/>
              <a:endCxn id="692"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95" name="Google Shape;695;p50"/>
            <p:cNvCxnSpPr>
              <a:stCxn id="692" idx="6"/>
              <a:endCxn id="690"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96" name="Google Shape;696;p50"/>
            <p:cNvCxnSpPr>
              <a:stCxn id="689"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97" name="Google Shape;697;p50"/>
            <p:cNvCxnSpPr>
              <a:stCxn id="692"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98" name="Google Shape;698;p50"/>
            <p:cNvCxnSpPr>
              <a:stCxn id="688" idx="1"/>
              <a:endCxn id="691"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699" name="Google Shape;699;p50"/>
            <p:cNvCxnSpPr>
              <a:stCxn id="688" idx="5"/>
              <a:endCxn id="689"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0" name="Google Shape;700;p50"/>
            <p:cNvCxnSpPr>
              <a:endCxn id="691"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1" name="Google Shape;701;p50"/>
            <p:cNvCxnSpPr>
              <a:endCxn id="690"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2" name="Google Shape;702;p50"/>
            <p:cNvCxnSpPr>
              <a:stCxn id="690"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3" name="Google Shape;703;p50"/>
            <p:cNvCxnSpPr>
              <a:endCxn id="691"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4" name="Google Shape;704;p50"/>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5" name="Google Shape;705;p50"/>
            <p:cNvCxnSpPr>
              <a:stCxn id="689" idx="6"/>
              <a:endCxn id="691"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06" name="Google Shape;706;p50"/>
            <p:cNvCxnSpPr>
              <a:stCxn id="691" idx="6"/>
              <a:endCxn id="690"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707" name="Google Shape;707;p50"/>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708" name="Google Shape;708;p50"/>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09" name="Google Shape;709;p50"/>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10" name="Google Shape;710;p50"/>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711" name="Google Shape;711;p50"/>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12" name="Google Shape;712;p50"/>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713" name="Google Shape;713;p50"/>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712"/>
                                        </p:tgtEl>
                                        <p:attrNameLst>
                                          <p:attrName>style.visibility</p:attrName>
                                        </p:attrNameLst>
                                      </p:cBhvr>
                                      <p:to>
                                        <p:strVal val="visible"/>
                                      </p:to>
                                    </p:set>
                                    <p:anim calcmode="lin" valueType="num">
                                      <p:cBhvr additive="base">
                                        <p:cTn dur="500"/>
                                        <p:tgtEl>
                                          <p:spTgt spid="712"/>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713">
                                            <p:txEl>
                                              <p:pRg end="0" st="0"/>
                                            </p:txEl>
                                          </p:spTgt>
                                        </p:tgtEl>
                                        <p:attrNameLst>
                                          <p:attrName>style.visibility</p:attrName>
                                        </p:attrNameLst>
                                      </p:cBhvr>
                                      <p:to>
                                        <p:strVal val="visible"/>
                                      </p:to>
                                    </p:set>
                                    <p:anim calcmode="lin" valueType="num">
                                      <p:cBhvr additive="base">
                                        <p:cTn dur="500"/>
                                        <p:tgtEl>
                                          <p:spTgt spid="713">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713">
                                            <p:txEl>
                                              <p:pRg end="1" st="1"/>
                                            </p:txEl>
                                          </p:spTgt>
                                        </p:tgtEl>
                                        <p:attrNameLst>
                                          <p:attrName>style.visibility</p:attrName>
                                        </p:attrNameLst>
                                      </p:cBhvr>
                                      <p:to>
                                        <p:strVal val="visible"/>
                                      </p:to>
                                    </p:set>
                                    <p:anim calcmode="lin" valueType="num">
                                      <p:cBhvr additive="base">
                                        <p:cTn dur="500"/>
                                        <p:tgtEl>
                                          <p:spTgt spid="713">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713">
                                            <p:txEl>
                                              <p:pRg end="2" st="2"/>
                                            </p:txEl>
                                          </p:spTgt>
                                        </p:tgtEl>
                                        <p:attrNameLst>
                                          <p:attrName>style.visibility</p:attrName>
                                        </p:attrNameLst>
                                      </p:cBhvr>
                                      <p:to>
                                        <p:strVal val="visible"/>
                                      </p:to>
                                    </p:set>
                                    <p:anim calcmode="lin" valueType="num">
                                      <p:cBhvr additive="base">
                                        <p:cTn dur="500"/>
                                        <p:tgtEl>
                                          <p:spTgt spid="713">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713">
                                            <p:txEl>
                                              <p:pRg end="3" st="3"/>
                                            </p:txEl>
                                          </p:spTgt>
                                        </p:tgtEl>
                                        <p:attrNameLst>
                                          <p:attrName>style.visibility</p:attrName>
                                        </p:attrNameLst>
                                      </p:cBhvr>
                                      <p:to>
                                        <p:strVal val="visible"/>
                                      </p:to>
                                    </p:set>
                                    <p:anim calcmode="lin" valueType="num">
                                      <p:cBhvr additive="base">
                                        <p:cTn dur="500"/>
                                        <p:tgtEl>
                                          <p:spTgt spid="713">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713">
                                            <p:txEl>
                                              <p:pRg end="4" st="4"/>
                                            </p:txEl>
                                          </p:spTgt>
                                        </p:tgtEl>
                                        <p:attrNameLst>
                                          <p:attrName>style.visibility</p:attrName>
                                        </p:attrNameLst>
                                      </p:cBhvr>
                                      <p:to>
                                        <p:strVal val="visible"/>
                                      </p:to>
                                    </p:set>
                                    <p:anim calcmode="lin" valueType="num">
                                      <p:cBhvr additive="base">
                                        <p:cTn dur="500"/>
                                        <p:tgtEl>
                                          <p:spTgt spid="713">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713">
                                            <p:txEl>
                                              <p:pRg end="5" st="5"/>
                                            </p:txEl>
                                          </p:spTgt>
                                        </p:tgtEl>
                                        <p:attrNameLst>
                                          <p:attrName>style.visibility</p:attrName>
                                        </p:attrNameLst>
                                      </p:cBhvr>
                                      <p:to>
                                        <p:strVal val="visible"/>
                                      </p:to>
                                    </p:set>
                                    <p:anim calcmode="lin" valueType="num">
                                      <p:cBhvr additive="base">
                                        <p:cTn dur="500"/>
                                        <p:tgtEl>
                                          <p:spTgt spid="713">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713">
                                            <p:txEl>
                                              <p:pRg end="6" st="6"/>
                                            </p:txEl>
                                          </p:spTgt>
                                        </p:tgtEl>
                                        <p:attrNameLst>
                                          <p:attrName>style.visibility</p:attrName>
                                        </p:attrNameLst>
                                      </p:cBhvr>
                                      <p:to>
                                        <p:strVal val="visible"/>
                                      </p:to>
                                    </p:set>
                                    <p:anim calcmode="lin" valueType="num">
                                      <p:cBhvr additive="base">
                                        <p:cTn dur="500"/>
                                        <p:tgtEl>
                                          <p:spTgt spid="713">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713">
                                            <p:txEl>
                                              <p:pRg end="7" st="7"/>
                                            </p:txEl>
                                          </p:spTgt>
                                        </p:tgtEl>
                                        <p:attrNameLst>
                                          <p:attrName>style.visibility</p:attrName>
                                        </p:attrNameLst>
                                      </p:cBhvr>
                                      <p:to>
                                        <p:strVal val="visible"/>
                                      </p:to>
                                    </p:set>
                                    <p:anim calcmode="lin" valueType="num">
                                      <p:cBhvr additive="base">
                                        <p:cTn dur="500"/>
                                        <p:tgtEl>
                                          <p:spTgt spid="713">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713">
                                            <p:txEl>
                                              <p:pRg end="8" st="8"/>
                                            </p:txEl>
                                          </p:spTgt>
                                        </p:tgtEl>
                                        <p:attrNameLst>
                                          <p:attrName>style.visibility</p:attrName>
                                        </p:attrNameLst>
                                      </p:cBhvr>
                                      <p:to>
                                        <p:strVal val="visible"/>
                                      </p:to>
                                    </p:set>
                                    <p:anim calcmode="lin" valueType="num">
                                      <p:cBhvr additive="base">
                                        <p:cTn dur="500"/>
                                        <p:tgtEl>
                                          <p:spTgt spid="713">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New Chapter 2">
  <p:cSld name="17_New Chapter 2">
    <p:bg>
      <p:bgPr>
        <a:gradFill>
          <a:gsLst>
            <a:gs pos="0">
              <a:srgbClr val="FFFFFF"/>
            </a:gs>
            <a:gs pos="100000">
              <a:srgbClr val="D8D8D8"/>
            </a:gs>
          </a:gsLst>
          <a:lin ang="8100019" scaled="0"/>
        </a:gradFill>
      </p:bgPr>
    </p:bg>
    <p:spTree>
      <p:nvGrpSpPr>
        <p:cNvPr id="714" name="Shape 714"/>
        <p:cNvGrpSpPr/>
        <p:nvPr/>
      </p:nvGrpSpPr>
      <p:grpSpPr>
        <a:xfrm>
          <a:off x="0" y="0"/>
          <a:ext cx="0" cy="0"/>
          <a:chOff x="0" y="0"/>
          <a:chExt cx="0" cy="0"/>
        </a:xfrm>
      </p:grpSpPr>
      <p:sp>
        <p:nvSpPr>
          <p:cNvPr id="715" name="Google Shape;715;p51"/>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16" name="Google Shape;716;p51"/>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17" name="Google Shape;717;p51"/>
          <p:cNvSpPr/>
          <p:nvPr>
            <p:ph idx="2" type="pic"/>
          </p:nvPr>
        </p:nvSpPr>
        <p:spPr>
          <a:xfrm>
            <a:off x="723285" y="1537763"/>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8" name="Google Shape;718;p51"/>
          <p:cNvSpPr/>
          <p:nvPr>
            <p:ph idx="3" type="pic"/>
          </p:nvPr>
        </p:nvSpPr>
        <p:spPr>
          <a:xfrm>
            <a:off x="723285" y="2561326"/>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9" name="Google Shape;719;p51"/>
          <p:cNvSpPr/>
          <p:nvPr>
            <p:ph idx="4" type="pic"/>
          </p:nvPr>
        </p:nvSpPr>
        <p:spPr>
          <a:xfrm>
            <a:off x="723285" y="3577997"/>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0" name="Google Shape;720;p51"/>
          <p:cNvSpPr/>
          <p:nvPr>
            <p:ph idx="5" type="pic"/>
          </p:nvPr>
        </p:nvSpPr>
        <p:spPr>
          <a:xfrm>
            <a:off x="3276914" y="3577997"/>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1" name="Google Shape;721;p51"/>
          <p:cNvSpPr/>
          <p:nvPr>
            <p:ph idx="6" type="pic"/>
          </p:nvPr>
        </p:nvSpPr>
        <p:spPr>
          <a:xfrm>
            <a:off x="3276914" y="2561326"/>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2" name="Google Shape;722;p51"/>
          <p:cNvSpPr/>
          <p:nvPr>
            <p:ph idx="7" type="pic"/>
          </p:nvPr>
        </p:nvSpPr>
        <p:spPr>
          <a:xfrm>
            <a:off x="3276914" y="1537763"/>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3" name="Google Shape;723;p51"/>
          <p:cNvSpPr/>
          <p:nvPr>
            <p:ph idx="8" type="pic"/>
          </p:nvPr>
        </p:nvSpPr>
        <p:spPr>
          <a:xfrm>
            <a:off x="5830540" y="1537763"/>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4" name="Google Shape;724;p51"/>
          <p:cNvSpPr/>
          <p:nvPr>
            <p:ph idx="9" type="pic"/>
          </p:nvPr>
        </p:nvSpPr>
        <p:spPr>
          <a:xfrm>
            <a:off x="5830540" y="2561326"/>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5" name="Google Shape;725;p51"/>
          <p:cNvSpPr/>
          <p:nvPr>
            <p:ph idx="13" type="pic"/>
          </p:nvPr>
        </p:nvSpPr>
        <p:spPr>
          <a:xfrm>
            <a:off x="5830540" y="3577997"/>
            <a:ext cx="832200" cy="831900"/>
          </a:xfrm>
          <a:prstGeom prst="rect">
            <a:avLst/>
          </a:prstGeom>
          <a:solidFill>
            <a:srgbClr val="6ED4EC"/>
          </a:solid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grpSp>
        <p:nvGrpSpPr>
          <p:cNvPr id="726" name="Google Shape;726;p51"/>
          <p:cNvGrpSpPr/>
          <p:nvPr/>
        </p:nvGrpSpPr>
        <p:grpSpPr>
          <a:xfrm>
            <a:off x="-91397" y="2522712"/>
            <a:ext cx="4009491" cy="2980999"/>
            <a:chOff x="-121863" y="2958441"/>
            <a:chExt cx="5345988" cy="3974665"/>
          </a:xfrm>
        </p:grpSpPr>
        <p:sp>
          <p:nvSpPr>
            <p:cNvPr id="727" name="Google Shape;727;p51"/>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28" name="Google Shape;728;p51"/>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29" name="Google Shape;729;p51"/>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30" name="Google Shape;730;p51"/>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31" name="Google Shape;731;p51"/>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732" name="Google Shape;732;p51"/>
            <p:cNvCxnSpPr>
              <a:stCxn id="731" idx="5"/>
              <a:endCxn id="728"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3" name="Google Shape;733;p51"/>
            <p:cNvCxnSpPr>
              <a:stCxn id="727" idx="3"/>
              <a:endCxn id="731"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4" name="Google Shape;734;p51"/>
            <p:cNvCxnSpPr>
              <a:stCxn id="731" idx="6"/>
              <a:endCxn id="729"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5" name="Google Shape;735;p51"/>
            <p:cNvCxnSpPr>
              <a:stCxn id="728"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6" name="Google Shape;736;p51"/>
            <p:cNvCxnSpPr>
              <a:stCxn id="731"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7" name="Google Shape;737;p51"/>
            <p:cNvCxnSpPr>
              <a:stCxn id="727" idx="1"/>
              <a:endCxn id="730"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8" name="Google Shape;738;p51"/>
            <p:cNvCxnSpPr>
              <a:stCxn id="727" idx="5"/>
              <a:endCxn id="728"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39" name="Google Shape;739;p51"/>
            <p:cNvCxnSpPr>
              <a:endCxn id="730"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40" name="Google Shape;740;p51"/>
            <p:cNvCxnSpPr>
              <a:endCxn id="729"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41" name="Google Shape;741;p51"/>
            <p:cNvCxnSpPr>
              <a:stCxn id="729"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42" name="Google Shape;742;p51"/>
            <p:cNvCxnSpPr>
              <a:endCxn id="730"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43" name="Google Shape;743;p51"/>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44" name="Google Shape;744;p51"/>
            <p:cNvCxnSpPr>
              <a:stCxn id="728" idx="6"/>
              <a:endCxn id="730"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45" name="Google Shape;745;p51"/>
            <p:cNvCxnSpPr>
              <a:stCxn id="730" idx="6"/>
              <a:endCxn id="729"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746" name="Google Shape;746;p51"/>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747" name="Google Shape;747;p51"/>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48" name="Google Shape;748;p51"/>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49" name="Google Shape;749;p51"/>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750" name="Google Shape;750;p51"/>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51" name="Google Shape;751;p51"/>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752" name="Google Shape;752;p51"/>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751"/>
                                        </p:tgtEl>
                                        <p:attrNameLst>
                                          <p:attrName>style.visibility</p:attrName>
                                        </p:attrNameLst>
                                      </p:cBhvr>
                                      <p:to>
                                        <p:strVal val="visible"/>
                                      </p:to>
                                    </p:set>
                                    <p:anim calcmode="lin" valueType="num">
                                      <p:cBhvr additive="base">
                                        <p:cTn dur="500"/>
                                        <p:tgtEl>
                                          <p:spTgt spid="751"/>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752">
                                            <p:txEl>
                                              <p:pRg end="0" st="0"/>
                                            </p:txEl>
                                          </p:spTgt>
                                        </p:tgtEl>
                                        <p:attrNameLst>
                                          <p:attrName>style.visibility</p:attrName>
                                        </p:attrNameLst>
                                      </p:cBhvr>
                                      <p:to>
                                        <p:strVal val="visible"/>
                                      </p:to>
                                    </p:set>
                                    <p:anim calcmode="lin" valueType="num">
                                      <p:cBhvr additive="base">
                                        <p:cTn dur="500"/>
                                        <p:tgtEl>
                                          <p:spTgt spid="752">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752">
                                            <p:txEl>
                                              <p:pRg end="1" st="1"/>
                                            </p:txEl>
                                          </p:spTgt>
                                        </p:tgtEl>
                                        <p:attrNameLst>
                                          <p:attrName>style.visibility</p:attrName>
                                        </p:attrNameLst>
                                      </p:cBhvr>
                                      <p:to>
                                        <p:strVal val="visible"/>
                                      </p:to>
                                    </p:set>
                                    <p:anim calcmode="lin" valueType="num">
                                      <p:cBhvr additive="base">
                                        <p:cTn dur="500"/>
                                        <p:tgtEl>
                                          <p:spTgt spid="752">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752">
                                            <p:txEl>
                                              <p:pRg end="2" st="2"/>
                                            </p:txEl>
                                          </p:spTgt>
                                        </p:tgtEl>
                                        <p:attrNameLst>
                                          <p:attrName>style.visibility</p:attrName>
                                        </p:attrNameLst>
                                      </p:cBhvr>
                                      <p:to>
                                        <p:strVal val="visible"/>
                                      </p:to>
                                    </p:set>
                                    <p:anim calcmode="lin" valueType="num">
                                      <p:cBhvr additive="base">
                                        <p:cTn dur="500"/>
                                        <p:tgtEl>
                                          <p:spTgt spid="752">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752">
                                            <p:txEl>
                                              <p:pRg end="3" st="3"/>
                                            </p:txEl>
                                          </p:spTgt>
                                        </p:tgtEl>
                                        <p:attrNameLst>
                                          <p:attrName>style.visibility</p:attrName>
                                        </p:attrNameLst>
                                      </p:cBhvr>
                                      <p:to>
                                        <p:strVal val="visible"/>
                                      </p:to>
                                    </p:set>
                                    <p:anim calcmode="lin" valueType="num">
                                      <p:cBhvr additive="base">
                                        <p:cTn dur="500"/>
                                        <p:tgtEl>
                                          <p:spTgt spid="752">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752">
                                            <p:txEl>
                                              <p:pRg end="4" st="4"/>
                                            </p:txEl>
                                          </p:spTgt>
                                        </p:tgtEl>
                                        <p:attrNameLst>
                                          <p:attrName>style.visibility</p:attrName>
                                        </p:attrNameLst>
                                      </p:cBhvr>
                                      <p:to>
                                        <p:strVal val="visible"/>
                                      </p:to>
                                    </p:set>
                                    <p:anim calcmode="lin" valueType="num">
                                      <p:cBhvr additive="base">
                                        <p:cTn dur="500"/>
                                        <p:tgtEl>
                                          <p:spTgt spid="752">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752">
                                            <p:txEl>
                                              <p:pRg end="5" st="5"/>
                                            </p:txEl>
                                          </p:spTgt>
                                        </p:tgtEl>
                                        <p:attrNameLst>
                                          <p:attrName>style.visibility</p:attrName>
                                        </p:attrNameLst>
                                      </p:cBhvr>
                                      <p:to>
                                        <p:strVal val="visible"/>
                                      </p:to>
                                    </p:set>
                                    <p:anim calcmode="lin" valueType="num">
                                      <p:cBhvr additive="base">
                                        <p:cTn dur="500"/>
                                        <p:tgtEl>
                                          <p:spTgt spid="752">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752">
                                            <p:txEl>
                                              <p:pRg end="6" st="6"/>
                                            </p:txEl>
                                          </p:spTgt>
                                        </p:tgtEl>
                                        <p:attrNameLst>
                                          <p:attrName>style.visibility</p:attrName>
                                        </p:attrNameLst>
                                      </p:cBhvr>
                                      <p:to>
                                        <p:strVal val="visible"/>
                                      </p:to>
                                    </p:set>
                                    <p:anim calcmode="lin" valueType="num">
                                      <p:cBhvr additive="base">
                                        <p:cTn dur="500"/>
                                        <p:tgtEl>
                                          <p:spTgt spid="752">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752">
                                            <p:txEl>
                                              <p:pRg end="7" st="7"/>
                                            </p:txEl>
                                          </p:spTgt>
                                        </p:tgtEl>
                                        <p:attrNameLst>
                                          <p:attrName>style.visibility</p:attrName>
                                        </p:attrNameLst>
                                      </p:cBhvr>
                                      <p:to>
                                        <p:strVal val="visible"/>
                                      </p:to>
                                    </p:set>
                                    <p:anim calcmode="lin" valueType="num">
                                      <p:cBhvr additive="base">
                                        <p:cTn dur="500"/>
                                        <p:tgtEl>
                                          <p:spTgt spid="752">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752">
                                            <p:txEl>
                                              <p:pRg end="8" st="8"/>
                                            </p:txEl>
                                          </p:spTgt>
                                        </p:tgtEl>
                                        <p:attrNameLst>
                                          <p:attrName>style.visibility</p:attrName>
                                        </p:attrNameLst>
                                      </p:cBhvr>
                                      <p:to>
                                        <p:strVal val="visible"/>
                                      </p:to>
                                    </p:set>
                                    <p:anim calcmode="lin" valueType="num">
                                      <p:cBhvr additive="base">
                                        <p:cTn dur="500"/>
                                        <p:tgtEl>
                                          <p:spTgt spid="752">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2" presetSubtype="8">
                                  <p:stCondLst>
                                    <p:cond delay="0"/>
                                  </p:stCondLst>
                                  <p:childTnLst>
                                    <p:set>
                                      <p:cBhvr>
                                        <p:cTn dur="1" fill="hold">
                                          <p:stCondLst>
                                            <p:cond delay="0"/>
                                          </p:stCondLst>
                                        </p:cTn>
                                        <p:tgtEl>
                                          <p:spTgt spid="717"/>
                                        </p:tgtEl>
                                        <p:attrNameLst>
                                          <p:attrName>style.visibility</p:attrName>
                                        </p:attrNameLst>
                                      </p:cBhvr>
                                      <p:to>
                                        <p:strVal val="visible"/>
                                      </p:to>
                                    </p:set>
                                    <p:anim calcmode="lin" valueType="num">
                                      <p:cBhvr additive="base">
                                        <p:cTn dur="500"/>
                                        <p:tgtEl>
                                          <p:spTgt spid="717"/>
                                        </p:tgtEl>
                                        <p:attrNameLst>
                                          <p:attrName>ppt_x</p:attrName>
                                        </p:attrNameLst>
                                      </p:cBhvr>
                                      <p:tavLst>
                                        <p:tav fmla="" tm="0">
                                          <p:val>
                                            <p:strVal val="#ppt_x-1"/>
                                          </p:val>
                                        </p:tav>
                                        <p:tav fmla="" tm="100000">
                                          <p:val>
                                            <p:strVal val="#ppt_x"/>
                                          </p:val>
                                        </p:tav>
                                      </p:tavLst>
                                    </p:anim>
                                  </p:childTnLst>
                                </p:cTn>
                              </p:par>
                            </p:childTnLst>
                          </p:cTn>
                        </p:par>
                        <p:par>
                          <p:cTn fill="hold">
                            <p:stCondLst>
                              <p:cond delay="5500"/>
                            </p:stCondLst>
                            <p:childTnLst>
                              <p:par>
                                <p:cTn fill="hold" nodeType="afterEffect" presetClass="entr" presetID="2" presetSubtype="8">
                                  <p:stCondLst>
                                    <p:cond delay="0"/>
                                  </p:stCondLst>
                                  <p:childTnLst>
                                    <p:set>
                                      <p:cBhvr>
                                        <p:cTn dur="1" fill="hold">
                                          <p:stCondLst>
                                            <p:cond delay="0"/>
                                          </p:stCondLst>
                                        </p:cTn>
                                        <p:tgtEl>
                                          <p:spTgt spid="718"/>
                                        </p:tgtEl>
                                        <p:attrNameLst>
                                          <p:attrName>style.visibility</p:attrName>
                                        </p:attrNameLst>
                                      </p:cBhvr>
                                      <p:to>
                                        <p:strVal val="visible"/>
                                      </p:to>
                                    </p:set>
                                    <p:anim calcmode="lin" valueType="num">
                                      <p:cBhvr additive="base">
                                        <p:cTn dur="500"/>
                                        <p:tgtEl>
                                          <p:spTgt spid="718"/>
                                        </p:tgtEl>
                                        <p:attrNameLst>
                                          <p:attrName>ppt_x</p:attrName>
                                        </p:attrNameLst>
                                      </p:cBhvr>
                                      <p:tavLst>
                                        <p:tav fmla="" tm="0">
                                          <p:val>
                                            <p:strVal val="#ppt_x-1"/>
                                          </p:val>
                                        </p:tav>
                                        <p:tav fmla="" tm="100000">
                                          <p:val>
                                            <p:strVal val="#ppt_x"/>
                                          </p:val>
                                        </p:tav>
                                      </p:tavLst>
                                    </p:anim>
                                  </p:childTnLst>
                                </p:cTn>
                              </p:par>
                            </p:childTnLst>
                          </p:cTn>
                        </p:par>
                        <p:par>
                          <p:cTn fill="hold">
                            <p:stCondLst>
                              <p:cond delay="6000"/>
                            </p:stCondLst>
                            <p:childTnLst>
                              <p:par>
                                <p:cTn fill="hold" nodeType="afterEffect" presetClass="entr" presetID="2" presetSubtype="8">
                                  <p:stCondLst>
                                    <p:cond delay="0"/>
                                  </p:stCondLst>
                                  <p:childTnLst>
                                    <p:set>
                                      <p:cBhvr>
                                        <p:cTn dur="1" fill="hold">
                                          <p:stCondLst>
                                            <p:cond delay="0"/>
                                          </p:stCondLst>
                                        </p:cTn>
                                        <p:tgtEl>
                                          <p:spTgt spid="719"/>
                                        </p:tgtEl>
                                        <p:attrNameLst>
                                          <p:attrName>style.visibility</p:attrName>
                                        </p:attrNameLst>
                                      </p:cBhvr>
                                      <p:to>
                                        <p:strVal val="visible"/>
                                      </p:to>
                                    </p:set>
                                    <p:anim calcmode="lin" valueType="num">
                                      <p:cBhvr additive="base">
                                        <p:cTn dur="500"/>
                                        <p:tgtEl>
                                          <p:spTgt spid="719"/>
                                        </p:tgtEl>
                                        <p:attrNameLst>
                                          <p:attrName>ppt_x</p:attrName>
                                        </p:attrNameLst>
                                      </p:cBhvr>
                                      <p:tavLst>
                                        <p:tav fmla="" tm="0">
                                          <p:val>
                                            <p:strVal val="#ppt_x-1"/>
                                          </p:val>
                                        </p:tav>
                                        <p:tav fmla="" tm="100000">
                                          <p:val>
                                            <p:strVal val="#ppt_x"/>
                                          </p:val>
                                        </p:tav>
                                      </p:tavLst>
                                    </p:anim>
                                  </p:childTnLst>
                                </p:cTn>
                              </p:par>
                            </p:childTnLst>
                          </p:cTn>
                        </p:par>
                        <p:par>
                          <p:cTn fill="hold">
                            <p:stCondLst>
                              <p:cond delay="6500"/>
                            </p:stCondLst>
                            <p:childTnLst>
                              <p:par>
                                <p:cTn fill="hold" nodeType="afterEffect" presetClass="entr" presetID="2" presetSubtype="8">
                                  <p:stCondLst>
                                    <p:cond delay="0"/>
                                  </p:stCondLst>
                                  <p:childTnLst>
                                    <p:set>
                                      <p:cBhvr>
                                        <p:cTn dur="1" fill="hold">
                                          <p:stCondLst>
                                            <p:cond delay="0"/>
                                          </p:stCondLst>
                                        </p:cTn>
                                        <p:tgtEl>
                                          <p:spTgt spid="720"/>
                                        </p:tgtEl>
                                        <p:attrNameLst>
                                          <p:attrName>style.visibility</p:attrName>
                                        </p:attrNameLst>
                                      </p:cBhvr>
                                      <p:to>
                                        <p:strVal val="visible"/>
                                      </p:to>
                                    </p:set>
                                    <p:anim calcmode="lin" valueType="num">
                                      <p:cBhvr additive="base">
                                        <p:cTn dur="500"/>
                                        <p:tgtEl>
                                          <p:spTgt spid="720"/>
                                        </p:tgtEl>
                                        <p:attrNameLst>
                                          <p:attrName>ppt_x</p:attrName>
                                        </p:attrNameLst>
                                      </p:cBhvr>
                                      <p:tavLst>
                                        <p:tav fmla="" tm="0">
                                          <p:val>
                                            <p:strVal val="#ppt_x-1"/>
                                          </p:val>
                                        </p:tav>
                                        <p:tav fmla="" tm="100000">
                                          <p:val>
                                            <p:strVal val="#ppt_x"/>
                                          </p:val>
                                        </p:tav>
                                      </p:tavLst>
                                    </p:anim>
                                  </p:childTnLst>
                                </p:cTn>
                              </p:par>
                            </p:childTnLst>
                          </p:cTn>
                        </p:par>
                        <p:par>
                          <p:cTn fill="hold">
                            <p:stCondLst>
                              <p:cond delay="7000"/>
                            </p:stCondLst>
                            <p:childTnLst>
                              <p:par>
                                <p:cTn fill="hold" nodeType="afterEffect" presetClass="entr" presetID="2" presetSubtype="8">
                                  <p:stCondLst>
                                    <p:cond delay="0"/>
                                  </p:stCondLst>
                                  <p:childTnLst>
                                    <p:set>
                                      <p:cBhvr>
                                        <p:cTn dur="1" fill="hold">
                                          <p:stCondLst>
                                            <p:cond delay="0"/>
                                          </p:stCondLst>
                                        </p:cTn>
                                        <p:tgtEl>
                                          <p:spTgt spid="721"/>
                                        </p:tgtEl>
                                        <p:attrNameLst>
                                          <p:attrName>style.visibility</p:attrName>
                                        </p:attrNameLst>
                                      </p:cBhvr>
                                      <p:to>
                                        <p:strVal val="visible"/>
                                      </p:to>
                                    </p:set>
                                    <p:anim calcmode="lin" valueType="num">
                                      <p:cBhvr additive="base">
                                        <p:cTn dur="500"/>
                                        <p:tgtEl>
                                          <p:spTgt spid="721"/>
                                        </p:tgtEl>
                                        <p:attrNameLst>
                                          <p:attrName>ppt_x</p:attrName>
                                        </p:attrNameLst>
                                      </p:cBhvr>
                                      <p:tavLst>
                                        <p:tav fmla="" tm="0">
                                          <p:val>
                                            <p:strVal val="#ppt_x-1"/>
                                          </p:val>
                                        </p:tav>
                                        <p:tav fmla="" tm="100000">
                                          <p:val>
                                            <p:strVal val="#ppt_x"/>
                                          </p:val>
                                        </p:tav>
                                      </p:tavLst>
                                    </p:anim>
                                  </p:childTnLst>
                                </p:cTn>
                              </p:par>
                            </p:childTnLst>
                          </p:cTn>
                        </p:par>
                        <p:par>
                          <p:cTn fill="hold">
                            <p:stCondLst>
                              <p:cond delay="7500"/>
                            </p:stCondLst>
                            <p:childTnLst>
                              <p:par>
                                <p:cTn fill="hold" nodeType="afterEffect" presetClass="entr" presetID="2" presetSubtype="8">
                                  <p:stCondLst>
                                    <p:cond delay="0"/>
                                  </p:stCondLst>
                                  <p:childTnLst>
                                    <p:set>
                                      <p:cBhvr>
                                        <p:cTn dur="1" fill="hold">
                                          <p:stCondLst>
                                            <p:cond delay="0"/>
                                          </p:stCondLst>
                                        </p:cTn>
                                        <p:tgtEl>
                                          <p:spTgt spid="722"/>
                                        </p:tgtEl>
                                        <p:attrNameLst>
                                          <p:attrName>style.visibility</p:attrName>
                                        </p:attrNameLst>
                                      </p:cBhvr>
                                      <p:to>
                                        <p:strVal val="visible"/>
                                      </p:to>
                                    </p:set>
                                    <p:anim calcmode="lin" valueType="num">
                                      <p:cBhvr additive="base">
                                        <p:cTn dur="500"/>
                                        <p:tgtEl>
                                          <p:spTgt spid="722"/>
                                        </p:tgtEl>
                                        <p:attrNameLst>
                                          <p:attrName>ppt_x</p:attrName>
                                        </p:attrNameLst>
                                      </p:cBhvr>
                                      <p:tavLst>
                                        <p:tav fmla="" tm="0">
                                          <p:val>
                                            <p:strVal val="#ppt_x-1"/>
                                          </p:val>
                                        </p:tav>
                                        <p:tav fmla="" tm="100000">
                                          <p:val>
                                            <p:strVal val="#ppt_x"/>
                                          </p:val>
                                        </p:tav>
                                      </p:tavLst>
                                    </p:anim>
                                  </p:childTnLst>
                                </p:cTn>
                              </p:par>
                            </p:childTnLst>
                          </p:cTn>
                        </p:par>
                        <p:par>
                          <p:cTn fill="hold">
                            <p:stCondLst>
                              <p:cond delay="8000"/>
                            </p:stCondLst>
                            <p:childTnLst>
                              <p:par>
                                <p:cTn fill="hold" nodeType="afterEffect" presetClass="entr" presetID="2" presetSubtype="8">
                                  <p:stCondLst>
                                    <p:cond delay="0"/>
                                  </p:stCondLst>
                                  <p:childTnLst>
                                    <p:set>
                                      <p:cBhvr>
                                        <p:cTn dur="1" fill="hold">
                                          <p:stCondLst>
                                            <p:cond delay="0"/>
                                          </p:stCondLst>
                                        </p:cTn>
                                        <p:tgtEl>
                                          <p:spTgt spid="723"/>
                                        </p:tgtEl>
                                        <p:attrNameLst>
                                          <p:attrName>style.visibility</p:attrName>
                                        </p:attrNameLst>
                                      </p:cBhvr>
                                      <p:to>
                                        <p:strVal val="visible"/>
                                      </p:to>
                                    </p:set>
                                    <p:anim calcmode="lin" valueType="num">
                                      <p:cBhvr additive="base">
                                        <p:cTn dur="500"/>
                                        <p:tgtEl>
                                          <p:spTgt spid="723"/>
                                        </p:tgtEl>
                                        <p:attrNameLst>
                                          <p:attrName>ppt_x</p:attrName>
                                        </p:attrNameLst>
                                      </p:cBhvr>
                                      <p:tavLst>
                                        <p:tav fmla="" tm="0">
                                          <p:val>
                                            <p:strVal val="#ppt_x-1"/>
                                          </p:val>
                                        </p:tav>
                                        <p:tav fmla="" tm="100000">
                                          <p:val>
                                            <p:strVal val="#ppt_x"/>
                                          </p:val>
                                        </p:tav>
                                      </p:tavLst>
                                    </p:anim>
                                  </p:childTnLst>
                                </p:cTn>
                              </p:par>
                            </p:childTnLst>
                          </p:cTn>
                        </p:par>
                        <p:par>
                          <p:cTn fill="hold">
                            <p:stCondLst>
                              <p:cond delay="8500"/>
                            </p:stCondLst>
                            <p:childTnLst>
                              <p:par>
                                <p:cTn fill="hold" nodeType="afterEffect" presetClass="entr" presetID="2" presetSubtype="8">
                                  <p:stCondLst>
                                    <p:cond delay="0"/>
                                  </p:stCondLst>
                                  <p:childTnLst>
                                    <p:set>
                                      <p:cBhvr>
                                        <p:cTn dur="1" fill="hold">
                                          <p:stCondLst>
                                            <p:cond delay="0"/>
                                          </p:stCondLst>
                                        </p:cTn>
                                        <p:tgtEl>
                                          <p:spTgt spid="724"/>
                                        </p:tgtEl>
                                        <p:attrNameLst>
                                          <p:attrName>style.visibility</p:attrName>
                                        </p:attrNameLst>
                                      </p:cBhvr>
                                      <p:to>
                                        <p:strVal val="visible"/>
                                      </p:to>
                                    </p:set>
                                    <p:anim calcmode="lin" valueType="num">
                                      <p:cBhvr additive="base">
                                        <p:cTn dur="500"/>
                                        <p:tgtEl>
                                          <p:spTgt spid="724"/>
                                        </p:tgtEl>
                                        <p:attrNameLst>
                                          <p:attrName>ppt_x</p:attrName>
                                        </p:attrNameLst>
                                      </p:cBhvr>
                                      <p:tavLst>
                                        <p:tav fmla="" tm="0">
                                          <p:val>
                                            <p:strVal val="#ppt_x-1"/>
                                          </p:val>
                                        </p:tav>
                                        <p:tav fmla="" tm="100000">
                                          <p:val>
                                            <p:strVal val="#ppt_x"/>
                                          </p:val>
                                        </p:tav>
                                      </p:tavLst>
                                    </p:anim>
                                  </p:childTnLst>
                                </p:cTn>
                              </p:par>
                            </p:childTnLst>
                          </p:cTn>
                        </p:par>
                        <p:par>
                          <p:cTn fill="hold">
                            <p:stCondLst>
                              <p:cond delay="9000"/>
                            </p:stCondLst>
                            <p:childTnLst>
                              <p:par>
                                <p:cTn fill="hold" nodeType="afterEffect" presetClass="entr" presetID="2" presetSubtype="8">
                                  <p:stCondLst>
                                    <p:cond delay="0"/>
                                  </p:stCondLst>
                                  <p:childTnLst>
                                    <p:set>
                                      <p:cBhvr>
                                        <p:cTn dur="1" fill="hold">
                                          <p:stCondLst>
                                            <p:cond delay="0"/>
                                          </p:stCondLst>
                                        </p:cTn>
                                        <p:tgtEl>
                                          <p:spTgt spid="725"/>
                                        </p:tgtEl>
                                        <p:attrNameLst>
                                          <p:attrName>style.visibility</p:attrName>
                                        </p:attrNameLst>
                                      </p:cBhvr>
                                      <p:to>
                                        <p:strVal val="visible"/>
                                      </p:to>
                                    </p:set>
                                    <p:anim calcmode="lin" valueType="num">
                                      <p:cBhvr additive="base">
                                        <p:cTn dur="500"/>
                                        <p:tgtEl>
                                          <p:spTgt spid="72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New Chapter 2">
  <p:cSld name="9_New Chapter 2">
    <p:bg>
      <p:bgPr>
        <a:solidFill>
          <a:srgbClr val="FFFFFF"/>
        </a:solidFill>
      </p:bgPr>
    </p:bg>
    <p:spTree>
      <p:nvGrpSpPr>
        <p:cNvPr id="753" name="Shape 753"/>
        <p:cNvGrpSpPr/>
        <p:nvPr/>
      </p:nvGrpSpPr>
      <p:grpSpPr>
        <a:xfrm>
          <a:off x="0" y="0"/>
          <a:ext cx="0" cy="0"/>
          <a:chOff x="0" y="0"/>
          <a:chExt cx="0" cy="0"/>
        </a:xfrm>
      </p:grpSpPr>
      <p:sp>
        <p:nvSpPr>
          <p:cNvPr id="754" name="Google Shape;754;p52"/>
          <p:cNvSpPr/>
          <p:nvPr>
            <p:ph idx="2" type="pic"/>
          </p:nvPr>
        </p:nvSpPr>
        <p:spPr>
          <a:xfrm>
            <a:off x="0" y="1643694"/>
            <a:ext cx="9144000" cy="27882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55" name="Google Shape;755;p52"/>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56" name="Google Shape;756;p52"/>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757" name="Google Shape;757;p52"/>
          <p:cNvGrpSpPr/>
          <p:nvPr/>
        </p:nvGrpSpPr>
        <p:grpSpPr>
          <a:xfrm>
            <a:off x="-91397" y="2522712"/>
            <a:ext cx="4009491" cy="2980999"/>
            <a:chOff x="-121863" y="2958441"/>
            <a:chExt cx="5345988" cy="3974665"/>
          </a:xfrm>
        </p:grpSpPr>
        <p:sp>
          <p:nvSpPr>
            <p:cNvPr id="758" name="Google Shape;758;p52"/>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59" name="Google Shape;759;p52"/>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60" name="Google Shape;760;p52"/>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61" name="Google Shape;761;p52"/>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62" name="Google Shape;762;p52"/>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763" name="Google Shape;763;p52"/>
            <p:cNvCxnSpPr>
              <a:stCxn id="762" idx="5"/>
              <a:endCxn id="759"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64" name="Google Shape;764;p52"/>
            <p:cNvCxnSpPr>
              <a:stCxn id="758" idx="3"/>
              <a:endCxn id="762"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65" name="Google Shape;765;p52"/>
            <p:cNvCxnSpPr>
              <a:stCxn id="762" idx="6"/>
              <a:endCxn id="760"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66" name="Google Shape;766;p52"/>
            <p:cNvCxnSpPr>
              <a:stCxn id="759"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67" name="Google Shape;767;p52"/>
            <p:cNvCxnSpPr>
              <a:stCxn id="762"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68" name="Google Shape;768;p52"/>
            <p:cNvCxnSpPr>
              <a:stCxn id="758" idx="1"/>
              <a:endCxn id="761"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69" name="Google Shape;769;p52"/>
            <p:cNvCxnSpPr>
              <a:stCxn id="758" idx="5"/>
              <a:endCxn id="759"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0" name="Google Shape;770;p52"/>
            <p:cNvCxnSpPr>
              <a:endCxn id="761"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1" name="Google Shape;771;p52"/>
            <p:cNvCxnSpPr>
              <a:endCxn id="760"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2" name="Google Shape;772;p52"/>
            <p:cNvCxnSpPr>
              <a:stCxn id="760"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3" name="Google Shape;773;p52"/>
            <p:cNvCxnSpPr>
              <a:endCxn id="761"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4" name="Google Shape;774;p52"/>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5" name="Google Shape;775;p52"/>
            <p:cNvCxnSpPr>
              <a:stCxn id="759" idx="6"/>
              <a:endCxn id="761"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76" name="Google Shape;776;p52"/>
            <p:cNvCxnSpPr>
              <a:stCxn id="761" idx="6"/>
              <a:endCxn id="760"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777" name="Google Shape;777;p52"/>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778" name="Google Shape;778;p52"/>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79" name="Google Shape;779;p52"/>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80" name="Google Shape;780;p52"/>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781" name="Google Shape;781;p52"/>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82" name="Google Shape;782;p52"/>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783" name="Google Shape;783;p52"/>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782"/>
                                        </p:tgtEl>
                                        <p:attrNameLst>
                                          <p:attrName>style.visibility</p:attrName>
                                        </p:attrNameLst>
                                      </p:cBhvr>
                                      <p:to>
                                        <p:strVal val="visible"/>
                                      </p:to>
                                    </p:set>
                                    <p:anim calcmode="lin" valueType="num">
                                      <p:cBhvr additive="base">
                                        <p:cTn dur="500"/>
                                        <p:tgtEl>
                                          <p:spTgt spid="782"/>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783">
                                            <p:txEl>
                                              <p:pRg end="0" st="0"/>
                                            </p:txEl>
                                          </p:spTgt>
                                        </p:tgtEl>
                                        <p:attrNameLst>
                                          <p:attrName>style.visibility</p:attrName>
                                        </p:attrNameLst>
                                      </p:cBhvr>
                                      <p:to>
                                        <p:strVal val="visible"/>
                                      </p:to>
                                    </p:set>
                                    <p:anim calcmode="lin" valueType="num">
                                      <p:cBhvr additive="base">
                                        <p:cTn dur="500"/>
                                        <p:tgtEl>
                                          <p:spTgt spid="783">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783">
                                            <p:txEl>
                                              <p:pRg end="1" st="1"/>
                                            </p:txEl>
                                          </p:spTgt>
                                        </p:tgtEl>
                                        <p:attrNameLst>
                                          <p:attrName>style.visibility</p:attrName>
                                        </p:attrNameLst>
                                      </p:cBhvr>
                                      <p:to>
                                        <p:strVal val="visible"/>
                                      </p:to>
                                    </p:set>
                                    <p:anim calcmode="lin" valueType="num">
                                      <p:cBhvr additive="base">
                                        <p:cTn dur="500"/>
                                        <p:tgtEl>
                                          <p:spTgt spid="783">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783">
                                            <p:txEl>
                                              <p:pRg end="2" st="2"/>
                                            </p:txEl>
                                          </p:spTgt>
                                        </p:tgtEl>
                                        <p:attrNameLst>
                                          <p:attrName>style.visibility</p:attrName>
                                        </p:attrNameLst>
                                      </p:cBhvr>
                                      <p:to>
                                        <p:strVal val="visible"/>
                                      </p:to>
                                    </p:set>
                                    <p:anim calcmode="lin" valueType="num">
                                      <p:cBhvr additive="base">
                                        <p:cTn dur="500"/>
                                        <p:tgtEl>
                                          <p:spTgt spid="783">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783">
                                            <p:txEl>
                                              <p:pRg end="3" st="3"/>
                                            </p:txEl>
                                          </p:spTgt>
                                        </p:tgtEl>
                                        <p:attrNameLst>
                                          <p:attrName>style.visibility</p:attrName>
                                        </p:attrNameLst>
                                      </p:cBhvr>
                                      <p:to>
                                        <p:strVal val="visible"/>
                                      </p:to>
                                    </p:set>
                                    <p:anim calcmode="lin" valueType="num">
                                      <p:cBhvr additive="base">
                                        <p:cTn dur="500"/>
                                        <p:tgtEl>
                                          <p:spTgt spid="783">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783">
                                            <p:txEl>
                                              <p:pRg end="4" st="4"/>
                                            </p:txEl>
                                          </p:spTgt>
                                        </p:tgtEl>
                                        <p:attrNameLst>
                                          <p:attrName>style.visibility</p:attrName>
                                        </p:attrNameLst>
                                      </p:cBhvr>
                                      <p:to>
                                        <p:strVal val="visible"/>
                                      </p:to>
                                    </p:set>
                                    <p:anim calcmode="lin" valueType="num">
                                      <p:cBhvr additive="base">
                                        <p:cTn dur="500"/>
                                        <p:tgtEl>
                                          <p:spTgt spid="783">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783">
                                            <p:txEl>
                                              <p:pRg end="5" st="5"/>
                                            </p:txEl>
                                          </p:spTgt>
                                        </p:tgtEl>
                                        <p:attrNameLst>
                                          <p:attrName>style.visibility</p:attrName>
                                        </p:attrNameLst>
                                      </p:cBhvr>
                                      <p:to>
                                        <p:strVal val="visible"/>
                                      </p:to>
                                    </p:set>
                                    <p:anim calcmode="lin" valueType="num">
                                      <p:cBhvr additive="base">
                                        <p:cTn dur="500"/>
                                        <p:tgtEl>
                                          <p:spTgt spid="783">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783">
                                            <p:txEl>
                                              <p:pRg end="6" st="6"/>
                                            </p:txEl>
                                          </p:spTgt>
                                        </p:tgtEl>
                                        <p:attrNameLst>
                                          <p:attrName>style.visibility</p:attrName>
                                        </p:attrNameLst>
                                      </p:cBhvr>
                                      <p:to>
                                        <p:strVal val="visible"/>
                                      </p:to>
                                    </p:set>
                                    <p:anim calcmode="lin" valueType="num">
                                      <p:cBhvr additive="base">
                                        <p:cTn dur="500"/>
                                        <p:tgtEl>
                                          <p:spTgt spid="783">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783">
                                            <p:txEl>
                                              <p:pRg end="7" st="7"/>
                                            </p:txEl>
                                          </p:spTgt>
                                        </p:tgtEl>
                                        <p:attrNameLst>
                                          <p:attrName>style.visibility</p:attrName>
                                        </p:attrNameLst>
                                      </p:cBhvr>
                                      <p:to>
                                        <p:strVal val="visible"/>
                                      </p:to>
                                    </p:set>
                                    <p:anim calcmode="lin" valueType="num">
                                      <p:cBhvr additive="base">
                                        <p:cTn dur="500"/>
                                        <p:tgtEl>
                                          <p:spTgt spid="783">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783">
                                            <p:txEl>
                                              <p:pRg end="8" st="8"/>
                                            </p:txEl>
                                          </p:spTgt>
                                        </p:tgtEl>
                                        <p:attrNameLst>
                                          <p:attrName>style.visibility</p:attrName>
                                        </p:attrNameLst>
                                      </p:cBhvr>
                                      <p:to>
                                        <p:strVal val="visible"/>
                                      </p:to>
                                    </p:set>
                                    <p:anim calcmode="lin" valueType="num">
                                      <p:cBhvr additive="base">
                                        <p:cTn dur="500"/>
                                        <p:tgtEl>
                                          <p:spTgt spid="783">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754"/>
                                        </p:tgtEl>
                                        <p:attrNameLst>
                                          <p:attrName>style.visibility</p:attrName>
                                        </p:attrNameLst>
                                      </p:cBhvr>
                                      <p:to>
                                        <p:strVal val="visible"/>
                                      </p:to>
                                    </p:set>
                                    <p:animEffect filter="fade" transition="in">
                                      <p:cBhvr>
                                        <p:cTn dur="500"/>
                                        <p:tgtEl>
                                          <p:spTgt spid="7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New Chapter 2">
  <p:cSld name="10_New Chapter 2">
    <p:bg>
      <p:bgPr>
        <a:solidFill>
          <a:srgbClr val="FFFFFF"/>
        </a:solidFill>
      </p:bgPr>
    </p:bg>
    <p:spTree>
      <p:nvGrpSpPr>
        <p:cNvPr id="784" name="Shape 784"/>
        <p:cNvGrpSpPr/>
        <p:nvPr/>
      </p:nvGrpSpPr>
      <p:grpSpPr>
        <a:xfrm>
          <a:off x="0" y="0"/>
          <a:ext cx="0" cy="0"/>
          <a:chOff x="0" y="0"/>
          <a:chExt cx="0" cy="0"/>
        </a:xfrm>
      </p:grpSpPr>
      <p:sp>
        <p:nvSpPr>
          <p:cNvPr id="785" name="Google Shape;785;p53"/>
          <p:cNvSpPr/>
          <p:nvPr>
            <p:ph idx="2" type="pic"/>
          </p:nvPr>
        </p:nvSpPr>
        <p:spPr>
          <a:xfrm>
            <a:off x="3310372" y="1631257"/>
            <a:ext cx="2523300" cy="18798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86" name="Google Shape;786;p53"/>
          <p:cNvSpPr/>
          <p:nvPr>
            <p:ph idx="3" type="pic"/>
          </p:nvPr>
        </p:nvSpPr>
        <p:spPr>
          <a:xfrm>
            <a:off x="6129701" y="1641689"/>
            <a:ext cx="2523300" cy="18798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87" name="Google Shape;787;p53"/>
          <p:cNvSpPr/>
          <p:nvPr>
            <p:ph idx="4" type="pic"/>
          </p:nvPr>
        </p:nvSpPr>
        <p:spPr>
          <a:xfrm>
            <a:off x="481943" y="1631258"/>
            <a:ext cx="2523300" cy="18798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88" name="Google Shape;788;p53"/>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89" name="Google Shape;789;p53"/>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790" name="Google Shape;790;p53"/>
          <p:cNvGrpSpPr/>
          <p:nvPr/>
        </p:nvGrpSpPr>
        <p:grpSpPr>
          <a:xfrm>
            <a:off x="-91397" y="2522712"/>
            <a:ext cx="4009491" cy="2980999"/>
            <a:chOff x="-121863" y="2958441"/>
            <a:chExt cx="5345988" cy="3974665"/>
          </a:xfrm>
        </p:grpSpPr>
        <p:sp>
          <p:nvSpPr>
            <p:cNvPr id="791" name="Google Shape;791;p53"/>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92" name="Google Shape;792;p53"/>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93" name="Google Shape;793;p53"/>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94" name="Google Shape;794;p53"/>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795" name="Google Shape;795;p53"/>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796" name="Google Shape;796;p53"/>
            <p:cNvCxnSpPr>
              <a:stCxn id="795" idx="5"/>
              <a:endCxn id="792"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97" name="Google Shape;797;p53"/>
            <p:cNvCxnSpPr>
              <a:stCxn id="791" idx="3"/>
              <a:endCxn id="795"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98" name="Google Shape;798;p53"/>
            <p:cNvCxnSpPr>
              <a:stCxn id="795" idx="6"/>
              <a:endCxn id="793"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799" name="Google Shape;799;p53"/>
            <p:cNvCxnSpPr>
              <a:stCxn id="792"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0" name="Google Shape;800;p53"/>
            <p:cNvCxnSpPr>
              <a:stCxn id="795"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1" name="Google Shape;801;p53"/>
            <p:cNvCxnSpPr>
              <a:stCxn id="791" idx="1"/>
              <a:endCxn id="794"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2" name="Google Shape;802;p53"/>
            <p:cNvCxnSpPr>
              <a:stCxn id="791" idx="5"/>
              <a:endCxn id="792"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3" name="Google Shape;803;p53"/>
            <p:cNvCxnSpPr>
              <a:endCxn id="794"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4" name="Google Shape;804;p53"/>
            <p:cNvCxnSpPr>
              <a:endCxn id="793"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5" name="Google Shape;805;p53"/>
            <p:cNvCxnSpPr>
              <a:stCxn id="793"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6" name="Google Shape;806;p53"/>
            <p:cNvCxnSpPr>
              <a:endCxn id="794"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7" name="Google Shape;807;p53"/>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8" name="Google Shape;808;p53"/>
            <p:cNvCxnSpPr>
              <a:stCxn id="792" idx="6"/>
              <a:endCxn id="794"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09" name="Google Shape;809;p53"/>
            <p:cNvCxnSpPr>
              <a:stCxn id="794" idx="6"/>
              <a:endCxn id="793"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810" name="Google Shape;810;p53"/>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811" name="Google Shape;811;p53"/>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12" name="Google Shape;812;p53"/>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13" name="Google Shape;813;p53"/>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814" name="Google Shape;814;p53"/>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15" name="Google Shape;815;p53"/>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816" name="Google Shape;816;p53"/>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815"/>
                                        </p:tgtEl>
                                        <p:attrNameLst>
                                          <p:attrName>style.visibility</p:attrName>
                                        </p:attrNameLst>
                                      </p:cBhvr>
                                      <p:to>
                                        <p:strVal val="visible"/>
                                      </p:to>
                                    </p:set>
                                    <p:anim calcmode="lin" valueType="num">
                                      <p:cBhvr additive="base">
                                        <p:cTn dur="500"/>
                                        <p:tgtEl>
                                          <p:spTgt spid="815"/>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816">
                                            <p:txEl>
                                              <p:pRg end="0" st="0"/>
                                            </p:txEl>
                                          </p:spTgt>
                                        </p:tgtEl>
                                        <p:attrNameLst>
                                          <p:attrName>style.visibility</p:attrName>
                                        </p:attrNameLst>
                                      </p:cBhvr>
                                      <p:to>
                                        <p:strVal val="visible"/>
                                      </p:to>
                                    </p:set>
                                    <p:anim calcmode="lin" valueType="num">
                                      <p:cBhvr additive="base">
                                        <p:cTn dur="500"/>
                                        <p:tgtEl>
                                          <p:spTgt spid="816">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816">
                                            <p:txEl>
                                              <p:pRg end="1" st="1"/>
                                            </p:txEl>
                                          </p:spTgt>
                                        </p:tgtEl>
                                        <p:attrNameLst>
                                          <p:attrName>style.visibility</p:attrName>
                                        </p:attrNameLst>
                                      </p:cBhvr>
                                      <p:to>
                                        <p:strVal val="visible"/>
                                      </p:to>
                                    </p:set>
                                    <p:anim calcmode="lin" valueType="num">
                                      <p:cBhvr additive="base">
                                        <p:cTn dur="500"/>
                                        <p:tgtEl>
                                          <p:spTgt spid="816">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816">
                                            <p:txEl>
                                              <p:pRg end="2" st="2"/>
                                            </p:txEl>
                                          </p:spTgt>
                                        </p:tgtEl>
                                        <p:attrNameLst>
                                          <p:attrName>style.visibility</p:attrName>
                                        </p:attrNameLst>
                                      </p:cBhvr>
                                      <p:to>
                                        <p:strVal val="visible"/>
                                      </p:to>
                                    </p:set>
                                    <p:anim calcmode="lin" valueType="num">
                                      <p:cBhvr additive="base">
                                        <p:cTn dur="500"/>
                                        <p:tgtEl>
                                          <p:spTgt spid="816">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816">
                                            <p:txEl>
                                              <p:pRg end="3" st="3"/>
                                            </p:txEl>
                                          </p:spTgt>
                                        </p:tgtEl>
                                        <p:attrNameLst>
                                          <p:attrName>style.visibility</p:attrName>
                                        </p:attrNameLst>
                                      </p:cBhvr>
                                      <p:to>
                                        <p:strVal val="visible"/>
                                      </p:to>
                                    </p:set>
                                    <p:anim calcmode="lin" valueType="num">
                                      <p:cBhvr additive="base">
                                        <p:cTn dur="500"/>
                                        <p:tgtEl>
                                          <p:spTgt spid="816">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816">
                                            <p:txEl>
                                              <p:pRg end="4" st="4"/>
                                            </p:txEl>
                                          </p:spTgt>
                                        </p:tgtEl>
                                        <p:attrNameLst>
                                          <p:attrName>style.visibility</p:attrName>
                                        </p:attrNameLst>
                                      </p:cBhvr>
                                      <p:to>
                                        <p:strVal val="visible"/>
                                      </p:to>
                                    </p:set>
                                    <p:anim calcmode="lin" valueType="num">
                                      <p:cBhvr additive="base">
                                        <p:cTn dur="500"/>
                                        <p:tgtEl>
                                          <p:spTgt spid="816">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816">
                                            <p:txEl>
                                              <p:pRg end="5" st="5"/>
                                            </p:txEl>
                                          </p:spTgt>
                                        </p:tgtEl>
                                        <p:attrNameLst>
                                          <p:attrName>style.visibility</p:attrName>
                                        </p:attrNameLst>
                                      </p:cBhvr>
                                      <p:to>
                                        <p:strVal val="visible"/>
                                      </p:to>
                                    </p:set>
                                    <p:anim calcmode="lin" valueType="num">
                                      <p:cBhvr additive="base">
                                        <p:cTn dur="500"/>
                                        <p:tgtEl>
                                          <p:spTgt spid="816">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816">
                                            <p:txEl>
                                              <p:pRg end="6" st="6"/>
                                            </p:txEl>
                                          </p:spTgt>
                                        </p:tgtEl>
                                        <p:attrNameLst>
                                          <p:attrName>style.visibility</p:attrName>
                                        </p:attrNameLst>
                                      </p:cBhvr>
                                      <p:to>
                                        <p:strVal val="visible"/>
                                      </p:to>
                                    </p:set>
                                    <p:anim calcmode="lin" valueType="num">
                                      <p:cBhvr additive="base">
                                        <p:cTn dur="500"/>
                                        <p:tgtEl>
                                          <p:spTgt spid="816">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816">
                                            <p:txEl>
                                              <p:pRg end="7" st="7"/>
                                            </p:txEl>
                                          </p:spTgt>
                                        </p:tgtEl>
                                        <p:attrNameLst>
                                          <p:attrName>style.visibility</p:attrName>
                                        </p:attrNameLst>
                                      </p:cBhvr>
                                      <p:to>
                                        <p:strVal val="visible"/>
                                      </p:to>
                                    </p:set>
                                    <p:anim calcmode="lin" valueType="num">
                                      <p:cBhvr additive="base">
                                        <p:cTn dur="500"/>
                                        <p:tgtEl>
                                          <p:spTgt spid="816">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816">
                                            <p:txEl>
                                              <p:pRg end="8" st="8"/>
                                            </p:txEl>
                                          </p:spTgt>
                                        </p:tgtEl>
                                        <p:attrNameLst>
                                          <p:attrName>style.visibility</p:attrName>
                                        </p:attrNameLst>
                                      </p:cBhvr>
                                      <p:to>
                                        <p:strVal val="visible"/>
                                      </p:to>
                                    </p:set>
                                    <p:anim calcmode="lin" valueType="num">
                                      <p:cBhvr additive="base">
                                        <p:cTn dur="500"/>
                                        <p:tgtEl>
                                          <p:spTgt spid="816">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787"/>
                                        </p:tgtEl>
                                        <p:attrNameLst>
                                          <p:attrName>style.visibility</p:attrName>
                                        </p:attrNameLst>
                                      </p:cBhvr>
                                      <p:to>
                                        <p:strVal val="visible"/>
                                      </p:to>
                                    </p:set>
                                    <p:animEffect filter="fade" transition="in">
                                      <p:cBhvr>
                                        <p:cTn dur="750"/>
                                        <p:tgtEl>
                                          <p:spTgt spid="787"/>
                                        </p:tgtEl>
                                      </p:cBhvr>
                                    </p:animEffect>
                                  </p:childTnLst>
                                </p:cTn>
                              </p:par>
                            </p:childTnLst>
                          </p:cTn>
                        </p:par>
                        <p:par>
                          <p:cTn fill="hold">
                            <p:stCondLst>
                              <p:cond delay="5750"/>
                            </p:stCondLst>
                            <p:childTnLst>
                              <p:par>
                                <p:cTn fill="hold" nodeType="afterEffect" presetClass="entr" presetID="10" presetSubtype="0">
                                  <p:stCondLst>
                                    <p:cond delay="0"/>
                                  </p:stCondLst>
                                  <p:childTnLst>
                                    <p:set>
                                      <p:cBhvr>
                                        <p:cTn dur="1" fill="hold">
                                          <p:stCondLst>
                                            <p:cond delay="0"/>
                                          </p:stCondLst>
                                        </p:cTn>
                                        <p:tgtEl>
                                          <p:spTgt spid="785"/>
                                        </p:tgtEl>
                                        <p:attrNameLst>
                                          <p:attrName>style.visibility</p:attrName>
                                        </p:attrNameLst>
                                      </p:cBhvr>
                                      <p:to>
                                        <p:strVal val="visible"/>
                                      </p:to>
                                    </p:set>
                                    <p:animEffect filter="fade" transition="in">
                                      <p:cBhvr>
                                        <p:cTn dur="750"/>
                                        <p:tgtEl>
                                          <p:spTgt spid="785"/>
                                        </p:tgtEl>
                                      </p:cBhvr>
                                    </p:animEffect>
                                  </p:childTnLst>
                                </p:cTn>
                              </p:par>
                            </p:childTnLst>
                          </p:cTn>
                        </p:par>
                        <p:par>
                          <p:cTn fill="hold">
                            <p:stCondLst>
                              <p:cond delay="6500"/>
                            </p:stCondLst>
                            <p:childTnLst>
                              <p:par>
                                <p:cTn fill="hold" nodeType="afterEffect" presetClass="entr" presetID="10" presetSubtype="0">
                                  <p:stCondLst>
                                    <p:cond delay="0"/>
                                  </p:stCondLst>
                                  <p:childTnLst>
                                    <p:set>
                                      <p:cBhvr>
                                        <p:cTn dur="1" fill="hold">
                                          <p:stCondLst>
                                            <p:cond delay="0"/>
                                          </p:stCondLst>
                                        </p:cTn>
                                        <p:tgtEl>
                                          <p:spTgt spid="786"/>
                                        </p:tgtEl>
                                        <p:attrNameLst>
                                          <p:attrName>style.visibility</p:attrName>
                                        </p:attrNameLst>
                                      </p:cBhvr>
                                      <p:to>
                                        <p:strVal val="visible"/>
                                      </p:to>
                                    </p:set>
                                    <p:animEffect filter="fade" transition="in">
                                      <p:cBhvr>
                                        <p:cTn dur="750"/>
                                        <p:tgtEl>
                                          <p:spTgt spid="7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New Chapter 2">
  <p:cSld name="14_New Chapter 2">
    <p:bg>
      <p:bgPr>
        <a:solidFill>
          <a:srgbClr val="FFFFFF"/>
        </a:solidFill>
      </p:bgPr>
    </p:bg>
    <p:spTree>
      <p:nvGrpSpPr>
        <p:cNvPr id="817" name="Shape 817"/>
        <p:cNvGrpSpPr/>
        <p:nvPr/>
      </p:nvGrpSpPr>
      <p:grpSpPr>
        <a:xfrm>
          <a:off x="0" y="0"/>
          <a:ext cx="0" cy="0"/>
          <a:chOff x="0" y="0"/>
          <a:chExt cx="0" cy="0"/>
        </a:xfrm>
      </p:grpSpPr>
      <p:grpSp>
        <p:nvGrpSpPr>
          <p:cNvPr id="818" name="Google Shape;818;p54"/>
          <p:cNvGrpSpPr/>
          <p:nvPr/>
        </p:nvGrpSpPr>
        <p:grpSpPr>
          <a:xfrm>
            <a:off x="-91397" y="2522712"/>
            <a:ext cx="4009491" cy="2980999"/>
            <a:chOff x="-121863" y="2958441"/>
            <a:chExt cx="5345988" cy="3974665"/>
          </a:xfrm>
        </p:grpSpPr>
        <p:sp>
          <p:nvSpPr>
            <p:cNvPr id="819" name="Google Shape;819;p54"/>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20" name="Google Shape;820;p54"/>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21" name="Google Shape;821;p54"/>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22" name="Google Shape;822;p54"/>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23" name="Google Shape;823;p54"/>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824" name="Google Shape;824;p54"/>
            <p:cNvCxnSpPr>
              <a:stCxn id="823" idx="5"/>
              <a:endCxn id="820"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25" name="Google Shape;825;p54"/>
            <p:cNvCxnSpPr>
              <a:stCxn id="819" idx="3"/>
              <a:endCxn id="823"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26" name="Google Shape;826;p54"/>
            <p:cNvCxnSpPr>
              <a:stCxn id="823" idx="6"/>
              <a:endCxn id="821"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27" name="Google Shape;827;p54"/>
            <p:cNvCxnSpPr>
              <a:stCxn id="820"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28" name="Google Shape;828;p54"/>
            <p:cNvCxnSpPr>
              <a:stCxn id="823"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29" name="Google Shape;829;p54"/>
            <p:cNvCxnSpPr>
              <a:stCxn id="819" idx="1"/>
              <a:endCxn id="822"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0" name="Google Shape;830;p54"/>
            <p:cNvCxnSpPr>
              <a:stCxn id="819" idx="5"/>
              <a:endCxn id="820"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1" name="Google Shape;831;p54"/>
            <p:cNvCxnSpPr>
              <a:endCxn id="822"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2" name="Google Shape;832;p54"/>
            <p:cNvCxnSpPr>
              <a:endCxn id="821"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3" name="Google Shape;833;p54"/>
            <p:cNvCxnSpPr>
              <a:stCxn id="821"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4" name="Google Shape;834;p54"/>
            <p:cNvCxnSpPr>
              <a:endCxn id="822"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5" name="Google Shape;835;p54"/>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6" name="Google Shape;836;p54"/>
            <p:cNvCxnSpPr>
              <a:stCxn id="820" idx="6"/>
              <a:endCxn id="822"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37" name="Google Shape;837;p54"/>
            <p:cNvCxnSpPr>
              <a:stCxn id="822" idx="6"/>
              <a:endCxn id="821"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838" name="Google Shape;838;p54"/>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839" name="Google Shape;839;p54"/>
          <p:cNvSpPr/>
          <p:nvPr/>
        </p:nvSpPr>
        <p:spPr>
          <a:xfrm>
            <a:off x="9091881" y="3340736"/>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40" name="Google Shape;840;p54"/>
          <p:cNvSpPr/>
          <p:nvPr/>
        </p:nvSpPr>
        <p:spPr>
          <a:xfrm>
            <a:off x="-286783" y="412293"/>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41" name="Google Shape;841;p54"/>
          <p:cNvSpPr/>
          <p:nvPr>
            <p:ph idx="2" type="pic"/>
          </p:nvPr>
        </p:nvSpPr>
        <p:spPr>
          <a:xfrm>
            <a:off x="2504331" y="1609241"/>
            <a:ext cx="1989600" cy="27207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42" name="Google Shape;842;p54"/>
          <p:cNvSpPr/>
          <p:nvPr>
            <p:ph idx="3" type="pic"/>
          </p:nvPr>
        </p:nvSpPr>
        <p:spPr>
          <a:xfrm>
            <a:off x="4493921" y="1609241"/>
            <a:ext cx="1989600" cy="27207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43" name="Google Shape;843;p54"/>
          <p:cNvSpPr/>
          <p:nvPr>
            <p:ph idx="4" type="pic"/>
          </p:nvPr>
        </p:nvSpPr>
        <p:spPr>
          <a:xfrm>
            <a:off x="6483520" y="1609241"/>
            <a:ext cx="1989600" cy="27207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44" name="Google Shape;844;p54"/>
          <p:cNvSpPr/>
          <p:nvPr/>
        </p:nvSpPr>
        <p:spPr>
          <a:xfrm>
            <a:off x="683727" y="1609234"/>
            <a:ext cx="1820400" cy="2721600"/>
          </a:xfrm>
          <a:prstGeom prst="rect">
            <a:avLst/>
          </a:prstGeom>
          <a:solidFill>
            <a:srgbClr val="3F3F3F"/>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FFFFFF"/>
              </a:solidFill>
              <a:latin typeface="Raleway"/>
              <a:ea typeface="Raleway"/>
              <a:cs typeface="Raleway"/>
              <a:sym typeface="Raleway"/>
            </a:endParaRPr>
          </a:p>
        </p:txBody>
      </p:sp>
      <p:sp>
        <p:nvSpPr>
          <p:cNvPr id="845" name="Google Shape;845;p54"/>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46" name="Google Shape;846;p54"/>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47" name="Google Shape;847;p54"/>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848" name="Google Shape;848;p54"/>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49" name="Google Shape;849;p54"/>
          <p:cNvSpPr txBox="1"/>
          <p:nvPr>
            <p:ph type="title"/>
          </p:nvPr>
        </p:nvSpPr>
        <p:spPr>
          <a:xfrm>
            <a:off x="1220606" y="436113"/>
            <a:ext cx="6702900" cy="490500"/>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850" name="Google Shape;850;p54"/>
          <p:cNvSpPr txBox="1"/>
          <p:nvPr>
            <p:ph idx="1" type="body"/>
          </p:nvPr>
        </p:nvSpPr>
        <p:spPr>
          <a:xfrm>
            <a:off x="3397938" y="959304"/>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ct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849"/>
                                        </p:tgtEl>
                                        <p:attrNameLst>
                                          <p:attrName>style.visibility</p:attrName>
                                        </p:attrNameLst>
                                      </p:cBhvr>
                                      <p:to>
                                        <p:strVal val="visible"/>
                                      </p:to>
                                    </p:set>
                                    <p:anim calcmode="lin" valueType="num">
                                      <p:cBhvr additive="base">
                                        <p:cTn dur="500"/>
                                        <p:tgtEl>
                                          <p:spTgt spid="849"/>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850">
                                            <p:txEl>
                                              <p:pRg end="0" st="0"/>
                                            </p:txEl>
                                          </p:spTgt>
                                        </p:tgtEl>
                                        <p:attrNameLst>
                                          <p:attrName>style.visibility</p:attrName>
                                        </p:attrNameLst>
                                      </p:cBhvr>
                                      <p:to>
                                        <p:strVal val="visible"/>
                                      </p:to>
                                    </p:set>
                                    <p:anim calcmode="lin" valueType="num">
                                      <p:cBhvr additive="base">
                                        <p:cTn dur="500"/>
                                        <p:tgtEl>
                                          <p:spTgt spid="850">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850">
                                            <p:txEl>
                                              <p:pRg end="1" st="1"/>
                                            </p:txEl>
                                          </p:spTgt>
                                        </p:tgtEl>
                                        <p:attrNameLst>
                                          <p:attrName>style.visibility</p:attrName>
                                        </p:attrNameLst>
                                      </p:cBhvr>
                                      <p:to>
                                        <p:strVal val="visible"/>
                                      </p:to>
                                    </p:set>
                                    <p:anim calcmode="lin" valueType="num">
                                      <p:cBhvr additive="base">
                                        <p:cTn dur="500"/>
                                        <p:tgtEl>
                                          <p:spTgt spid="850">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1">
                                  <p:stCondLst>
                                    <p:cond delay="0"/>
                                  </p:stCondLst>
                                  <p:childTnLst>
                                    <p:set>
                                      <p:cBhvr>
                                        <p:cTn dur="1" fill="hold">
                                          <p:stCondLst>
                                            <p:cond delay="0"/>
                                          </p:stCondLst>
                                        </p:cTn>
                                        <p:tgtEl>
                                          <p:spTgt spid="850">
                                            <p:txEl>
                                              <p:pRg end="2" st="2"/>
                                            </p:txEl>
                                          </p:spTgt>
                                        </p:tgtEl>
                                        <p:attrNameLst>
                                          <p:attrName>style.visibility</p:attrName>
                                        </p:attrNameLst>
                                      </p:cBhvr>
                                      <p:to>
                                        <p:strVal val="visible"/>
                                      </p:to>
                                    </p:set>
                                    <p:anim calcmode="lin" valueType="num">
                                      <p:cBhvr additive="base">
                                        <p:cTn dur="500"/>
                                        <p:tgtEl>
                                          <p:spTgt spid="850">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1">
                                  <p:stCondLst>
                                    <p:cond delay="0"/>
                                  </p:stCondLst>
                                  <p:childTnLst>
                                    <p:set>
                                      <p:cBhvr>
                                        <p:cTn dur="1" fill="hold">
                                          <p:stCondLst>
                                            <p:cond delay="0"/>
                                          </p:stCondLst>
                                        </p:cTn>
                                        <p:tgtEl>
                                          <p:spTgt spid="850">
                                            <p:txEl>
                                              <p:pRg end="3" st="3"/>
                                            </p:txEl>
                                          </p:spTgt>
                                        </p:tgtEl>
                                        <p:attrNameLst>
                                          <p:attrName>style.visibility</p:attrName>
                                        </p:attrNameLst>
                                      </p:cBhvr>
                                      <p:to>
                                        <p:strVal val="visible"/>
                                      </p:to>
                                    </p:set>
                                    <p:anim calcmode="lin" valueType="num">
                                      <p:cBhvr additive="base">
                                        <p:cTn dur="500"/>
                                        <p:tgtEl>
                                          <p:spTgt spid="850">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2" presetSubtype="1">
                                  <p:stCondLst>
                                    <p:cond delay="0"/>
                                  </p:stCondLst>
                                  <p:childTnLst>
                                    <p:set>
                                      <p:cBhvr>
                                        <p:cTn dur="1" fill="hold">
                                          <p:stCondLst>
                                            <p:cond delay="0"/>
                                          </p:stCondLst>
                                        </p:cTn>
                                        <p:tgtEl>
                                          <p:spTgt spid="850">
                                            <p:txEl>
                                              <p:pRg end="4" st="4"/>
                                            </p:txEl>
                                          </p:spTgt>
                                        </p:tgtEl>
                                        <p:attrNameLst>
                                          <p:attrName>style.visibility</p:attrName>
                                        </p:attrNameLst>
                                      </p:cBhvr>
                                      <p:to>
                                        <p:strVal val="visible"/>
                                      </p:to>
                                    </p:set>
                                    <p:anim calcmode="lin" valueType="num">
                                      <p:cBhvr additive="base">
                                        <p:cTn dur="500"/>
                                        <p:tgtEl>
                                          <p:spTgt spid="850">
                                            <p:txEl>
                                              <p:pRg end="4" st="4"/>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1">
                                  <p:stCondLst>
                                    <p:cond delay="0"/>
                                  </p:stCondLst>
                                  <p:childTnLst>
                                    <p:set>
                                      <p:cBhvr>
                                        <p:cTn dur="1" fill="hold">
                                          <p:stCondLst>
                                            <p:cond delay="0"/>
                                          </p:stCondLst>
                                        </p:cTn>
                                        <p:tgtEl>
                                          <p:spTgt spid="850">
                                            <p:txEl>
                                              <p:pRg end="5" st="5"/>
                                            </p:txEl>
                                          </p:spTgt>
                                        </p:tgtEl>
                                        <p:attrNameLst>
                                          <p:attrName>style.visibility</p:attrName>
                                        </p:attrNameLst>
                                      </p:cBhvr>
                                      <p:to>
                                        <p:strVal val="visible"/>
                                      </p:to>
                                    </p:set>
                                    <p:anim calcmode="lin" valueType="num">
                                      <p:cBhvr additive="base">
                                        <p:cTn dur="500"/>
                                        <p:tgtEl>
                                          <p:spTgt spid="850">
                                            <p:txEl>
                                              <p:pRg end="5" st="5"/>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500"/>
                            </p:stCondLst>
                            <p:childTnLst>
                              <p:par>
                                <p:cTn fill="hold" nodeType="afterEffect" presetClass="entr" presetID="2" presetSubtype="1">
                                  <p:stCondLst>
                                    <p:cond delay="0"/>
                                  </p:stCondLst>
                                  <p:childTnLst>
                                    <p:set>
                                      <p:cBhvr>
                                        <p:cTn dur="1" fill="hold">
                                          <p:stCondLst>
                                            <p:cond delay="0"/>
                                          </p:stCondLst>
                                        </p:cTn>
                                        <p:tgtEl>
                                          <p:spTgt spid="850">
                                            <p:txEl>
                                              <p:pRg end="6" st="6"/>
                                            </p:txEl>
                                          </p:spTgt>
                                        </p:tgtEl>
                                        <p:attrNameLst>
                                          <p:attrName>style.visibility</p:attrName>
                                        </p:attrNameLst>
                                      </p:cBhvr>
                                      <p:to>
                                        <p:strVal val="visible"/>
                                      </p:to>
                                    </p:set>
                                    <p:anim calcmode="lin" valueType="num">
                                      <p:cBhvr additive="base">
                                        <p:cTn dur="500"/>
                                        <p:tgtEl>
                                          <p:spTgt spid="850">
                                            <p:txEl>
                                              <p:pRg end="6" st="6"/>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850">
                                            <p:txEl>
                                              <p:pRg end="7" st="7"/>
                                            </p:txEl>
                                          </p:spTgt>
                                        </p:tgtEl>
                                        <p:attrNameLst>
                                          <p:attrName>style.visibility</p:attrName>
                                        </p:attrNameLst>
                                      </p:cBhvr>
                                      <p:to>
                                        <p:strVal val="visible"/>
                                      </p:to>
                                    </p:set>
                                    <p:anim calcmode="lin" valueType="num">
                                      <p:cBhvr additive="base">
                                        <p:cTn dur="500"/>
                                        <p:tgtEl>
                                          <p:spTgt spid="850">
                                            <p:txEl>
                                              <p:pRg end="7" st="7"/>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2" presetSubtype="1">
                                  <p:stCondLst>
                                    <p:cond delay="0"/>
                                  </p:stCondLst>
                                  <p:childTnLst>
                                    <p:set>
                                      <p:cBhvr>
                                        <p:cTn dur="1" fill="hold">
                                          <p:stCondLst>
                                            <p:cond delay="0"/>
                                          </p:stCondLst>
                                        </p:cTn>
                                        <p:tgtEl>
                                          <p:spTgt spid="850">
                                            <p:txEl>
                                              <p:pRg end="8" st="8"/>
                                            </p:txEl>
                                          </p:spTgt>
                                        </p:tgtEl>
                                        <p:attrNameLst>
                                          <p:attrName>style.visibility</p:attrName>
                                        </p:attrNameLst>
                                      </p:cBhvr>
                                      <p:to>
                                        <p:strVal val="visible"/>
                                      </p:to>
                                    </p:set>
                                    <p:anim calcmode="lin" valueType="num">
                                      <p:cBhvr additive="base">
                                        <p:cTn dur="500"/>
                                        <p:tgtEl>
                                          <p:spTgt spid="850">
                                            <p:txEl>
                                              <p:pRg end="8" st="8"/>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841"/>
                                        </p:tgtEl>
                                        <p:attrNameLst>
                                          <p:attrName>style.visibility</p:attrName>
                                        </p:attrNameLst>
                                      </p:cBhvr>
                                      <p:to>
                                        <p:strVal val="visible"/>
                                      </p:to>
                                    </p:set>
                                    <p:animEffect filter="fade" transition="in">
                                      <p:cBhvr>
                                        <p:cTn dur="500"/>
                                        <p:tgtEl>
                                          <p:spTgt spid="841"/>
                                        </p:tgtEl>
                                      </p:cBhvr>
                                    </p:animEffect>
                                  </p:childTnLst>
                                </p:cTn>
                              </p:par>
                            </p:childTnLst>
                          </p:cTn>
                        </p:par>
                        <p:par>
                          <p:cTn fill="hold">
                            <p:stCondLst>
                              <p:cond delay="5500"/>
                            </p:stCondLst>
                            <p:childTnLst>
                              <p:par>
                                <p:cTn fill="hold" nodeType="afterEffect" presetClass="entr" presetID="10" presetSubtype="0">
                                  <p:stCondLst>
                                    <p:cond delay="0"/>
                                  </p:stCondLst>
                                  <p:childTnLst>
                                    <p:set>
                                      <p:cBhvr>
                                        <p:cTn dur="1" fill="hold">
                                          <p:stCondLst>
                                            <p:cond delay="0"/>
                                          </p:stCondLst>
                                        </p:cTn>
                                        <p:tgtEl>
                                          <p:spTgt spid="842"/>
                                        </p:tgtEl>
                                        <p:attrNameLst>
                                          <p:attrName>style.visibility</p:attrName>
                                        </p:attrNameLst>
                                      </p:cBhvr>
                                      <p:to>
                                        <p:strVal val="visible"/>
                                      </p:to>
                                    </p:set>
                                    <p:animEffect filter="fade" transition="in">
                                      <p:cBhvr>
                                        <p:cTn dur="500"/>
                                        <p:tgtEl>
                                          <p:spTgt spid="842"/>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843"/>
                                        </p:tgtEl>
                                        <p:attrNameLst>
                                          <p:attrName>style.visibility</p:attrName>
                                        </p:attrNameLst>
                                      </p:cBhvr>
                                      <p:to>
                                        <p:strVal val="visible"/>
                                      </p:to>
                                    </p:set>
                                    <p:animEffect filter="fade" transition="in">
                                      <p:cBhvr>
                                        <p:cTn dur="500"/>
                                        <p:tgtEl>
                                          <p:spTgt spid="8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New Chapter 2">
  <p:cSld name="6_New Chapter 2">
    <p:bg>
      <p:bgPr>
        <a:solidFill>
          <a:srgbClr val="FFFFFF"/>
        </a:solidFill>
      </p:bgPr>
    </p:bg>
    <p:spTree>
      <p:nvGrpSpPr>
        <p:cNvPr id="851" name="Shape 851"/>
        <p:cNvGrpSpPr/>
        <p:nvPr/>
      </p:nvGrpSpPr>
      <p:grpSpPr>
        <a:xfrm>
          <a:off x="0" y="0"/>
          <a:ext cx="0" cy="0"/>
          <a:chOff x="0" y="0"/>
          <a:chExt cx="0" cy="0"/>
        </a:xfrm>
      </p:grpSpPr>
      <p:sp>
        <p:nvSpPr>
          <p:cNvPr id="852" name="Google Shape;852;p55"/>
          <p:cNvSpPr/>
          <p:nvPr>
            <p:ph idx="2" type="pic"/>
          </p:nvPr>
        </p:nvSpPr>
        <p:spPr>
          <a:xfrm>
            <a:off x="4109886" y="0"/>
            <a:ext cx="50340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53" name="Google Shape;853;p55"/>
          <p:cNvSpPr txBox="1"/>
          <p:nvPr>
            <p:ph type="title"/>
          </p:nvPr>
        </p:nvSpPr>
        <p:spPr>
          <a:xfrm>
            <a:off x="628657" y="1181728"/>
            <a:ext cx="2767800" cy="874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854" name="Google Shape;854;p55"/>
          <p:cNvSpPr txBox="1"/>
          <p:nvPr>
            <p:ph idx="1" type="body"/>
          </p:nvPr>
        </p:nvSpPr>
        <p:spPr>
          <a:xfrm>
            <a:off x="628653" y="209022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55" name="Google Shape;855;p55"/>
          <p:cNvSpPr/>
          <p:nvPr/>
        </p:nvSpPr>
        <p:spPr>
          <a:xfrm>
            <a:off x="0"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856" name="Google Shape;856;p55"/>
          <p:cNvGrpSpPr/>
          <p:nvPr/>
        </p:nvGrpSpPr>
        <p:grpSpPr>
          <a:xfrm>
            <a:off x="-91397" y="2904635"/>
            <a:ext cx="4009491" cy="2980999"/>
            <a:chOff x="-121863" y="2958441"/>
            <a:chExt cx="5345988" cy="3974665"/>
          </a:xfrm>
        </p:grpSpPr>
        <p:sp>
          <p:nvSpPr>
            <p:cNvPr id="857" name="Google Shape;857;p55"/>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58" name="Google Shape;858;p55"/>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59" name="Google Shape;859;p55"/>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60" name="Google Shape;860;p55"/>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61" name="Google Shape;861;p55"/>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862" name="Google Shape;862;p55"/>
            <p:cNvCxnSpPr>
              <a:stCxn id="861" idx="5"/>
              <a:endCxn id="858"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3" name="Google Shape;863;p55"/>
            <p:cNvCxnSpPr>
              <a:stCxn id="857" idx="3"/>
              <a:endCxn id="861"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4" name="Google Shape;864;p55"/>
            <p:cNvCxnSpPr>
              <a:stCxn id="861" idx="6"/>
              <a:endCxn id="859"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5" name="Google Shape;865;p55"/>
            <p:cNvCxnSpPr>
              <a:stCxn id="858"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6" name="Google Shape;866;p55"/>
            <p:cNvCxnSpPr>
              <a:stCxn id="861"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7" name="Google Shape;867;p55"/>
            <p:cNvCxnSpPr>
              <a:stCxn id="857" idx="1"/>
              <a:endCxn id="860"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8" name="Google Shape;868;p55"/>
            <p:cNvCxnSpPr>
              <a:stCxn id="857" idx="5"/>
              <a:endCxn id="858"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69" name="Google Shape;869;p55"/>
            <p:cNvCxnSpPr>
              <a:endCxn id="860"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70" name="Google Shape;870;p55"/>
            <p:cNvCxnSpPr>
              <a:endCxn id="859"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71" name="Google Shape;871;p55"/>
            <p:cNvCxnSpPr>
              <a:stCxn id="859"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72" name="Google Shape;872;p55"/>
            <p:cNvCxnSpPr>
              <a:endCxn id="860"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73" name="Google Shape;873;p55"/>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74" name="Google Shape;874;p55"/>
            <p:cNvCxnSpPr>
              <a:stCxn id="858" idx="6"/>
              <a:endCxn id="860"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75" name="Google Shape;875;p55"/>
            <p:cNvCxnSpPr>
              <a:stCxn id="860" idx="6"/>
              <a:endCxn id="859"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876" name="Google Shape;876;p55"/>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877" name="Google Shape;877;p55"/>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78" name="Google Shape;878;p55"/>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79" name="Google Shape;879;p55"/>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0" name="Google Shape;880;p55"/>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1" name="Google Shape;881;p55"/>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2" name="Google Shape;882;p55"/>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853"/>
                                        </p:tgtEl>
                                        <p:attrNameLst>
                                          <p:attrName>style.visibility</p:attrName>
                                        </p:attrNameLst>
                                      </p:cBhvr>
                                      <p:to>
                                        <p:strVal val="visible"/>
                                      </p:to>
                                    </p:set>
                                    <p:anim calcmode="lin" valueType="num">
                                      <p:cBhvr additive="base">
                                        <p:cTn dur="500"/>
                                        <p:tgtEl>
                                          <p:spTgt spid="85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0" st="0"/>
                                            </p:txEl>
                                          </p:spTgt>
                                        </p:tgtEl>
                                        <p:attrNameLst>
                                          <p:attrName>style.visibility</p:attrName>
                                        </p:attrNameLst>
                                      </p:cBhvr>
                                      <p:to>
                                        <p:strVal val="visible"/>
                                      </p:to>
                                    </p:set>
                                    <p:anim calcmode="lin" valueType="num">
                                      <p:cBhvr additive="base">
                                        <p:cTn dur="500"/>
                                        <p:tgtEl>
                                          <p:spTgt spid="854">
                                            <p:txEl>
                                              <p:pRg end="0" st="0"/>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1" st="1"/>
                                            </p:txEl>
                                          </p:spTgt>
                                        </p:tgtEl>
                                        <p:attrNameLst>
                                          <p:attrName>style.visibility</p:attrName>
                                        </p:attrNameLst>
                                      </p:cBhvr>
                                      <p:to>
                                        <p:strVal val="visible"/>
                                      </p:to>
                                    </p:set>
                                    <p:anim calcmode="lin" valueType="num">
                                      <p:cBhvr additive="base">
                                        <p:cTn dur="500"/>
                                        <p:tgtEl>
                                          <p:spTgt spid="854">
                                            <p:txEl>
                                              <p:pRg end="1" st="1"/>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2" st="2"/>
                                            </p:txEl>
                                          </p:spTgt>
                                        </p:tgtEl>
                                        <p:attrNameLst>
                                          <p:attrName>style.visibility</p:attrName>
                                        </p:attrNameLst>
                                      </p:cBhvr>
                                      <p:to>
                                        <p:strVal val="visible"/>
                                      </p:to>
                                    </p:set>
                                    <p:anim calcmode="lin" valueType="num">
                                      <p:cBhvr additive="base">
                                        <p:cTn dur="500"/>
                                        <p:tgtEl>
                                          <p:spTgt spid="854">
                                            <p:txEl>
                                              <p:pRg end="2" st="2"/>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3" st="3"/>
                                            </p:txEl>
                                          </p:spTgt>
                                        </p:tgtEl>
                                        <p:attrNameLst>
                                          <p:attrName>style.visibility</p:attrName>
                                        </p:attrNameLst>
                                      </p:cBhvr>
                                      <p:to>
                                        <p:strVal val="visible"/>
                                      </p:to>
                                    </p:set>
                                    <p:anim calcmode="lin" valueType="num">
                                      <p:cBhvr additive="base">
                                        <p:cTn dur="500"/>
                                        <p:tgtEl>
                                          <p:spTgt spid="854">
                                            <p:txEl>
                                              <p:pRg end="3" st="3"/>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4" st="4"/>
                                            </p:txEl>
                                          </p:spTgt>
                                        </p:tgtEl>
                                        <p:attrNameLst>
                                          <p:attrName>style.visibility</p:attrName>
                                        </p:attrNameLst>
                                      </p:cBhvr>
                                      <p:to>
                                        <p:strVal val="visible"/>
                                      </p:to>
                                    </p:set>
                                    <p:anim calcmode="lin" valueType="num">
                                      <p:cBhvr additive="base">
                                        <p:cTn dur="500"/>
                                        <p:tgtEl>
                                          <p:spTgt spid="854">
                                            <p:txEl>
                                              <p:pRg end="4" st="4"/>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5" st="5"/>
                                            </p:txEl>
                                          </p:spTgt>
                                        </p:tgtEl>
                                        <p:attrNameLst>
                                          <p:attrName>style.visibility</p:attrName>
                                        </p:attrNameLst>
                                      </p:cBhvr>
                                      <p:to>
                                        <p:strVal val="visible"/>
                                      </p:to>
                                    </p:set>
                                    <p:anim calcmode="lin" valueType="num">
                                      <p:cBhvr additive="base">
                                        <p:cTn dur="500"/>
                                        <p:tgtEl>
                                          <p:spTgt spid="854">
                                            <p:txEl>
                                              <p:pRg end="5" st="5"/>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6" st="6"/>
                                            </p:txEl>
                                          </p:spTgt>
                                        </p:tgtEl>
                                        <p:attrNameLst>
                                          <p:attrName>style.visibility</p:attrName>
                                        </p:attrNameLst>
                                      </p:cBhvr>
                                      <p:to>
                                        <p:strVal val="visible"/>
                                      </p:to>
                                    </p:set>
                                    <p:anim calcmode="lin" valueType="num">
                                      <p:cBhvr additive="base">
                                        <p:cTn dur="500"/>
                                        <p:tgtEl>
                                          <p:spTgt spid="854">
                                            <p:txEl>
                                              <p:pRg end="6" st="6"/>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7" st="7"/>
                                            </p:txEl>
                                          </p:spTgt>
                                        </p:tgtEl>
                                        <p:attrNameLst>
                                          <p:attrName>style.visibility</p:attrName>
                                        </p:attrNameLst>
                                      </p:cBhvr>
                                      <p:to>
                                        <p:strVal val="visible"/>
                                      </p:to>
                                    </p:set>
                                    <p:anim calcmode="lin" valueType="num">
                                      <p:cBhvr additive="base">
                                        <p:cTn dur="500"/>
                                        <p:tgtEl>
                                          <p:spTgt spid="854">
                                            <p:txEl>
                                              <p:pRg end="7" st="7"/>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54">
                                            <p:txEl>
                                              <p:pRg end="8" st="8"/>
                                            </p:txEl>
                                          </p:spTgt>
                                        </p:tgtEl>
                                        <p:attrNameLst>
                                          <p:attrName>style.visibility</p:attrName>
                                        </p:attrNameLst>
                                      </p:cBhvr>
                                      <p:to>
                                        <p:strVal val="visible"/>
                                      </p:to>
                                    </p:set>
                                    <p:anim calcmode="lin" valueType="num">
                                      <p:cBhvr additive="base">
                                        <p:cTn dur="500"/>
                                        <p:tgtEl>
                                          <p:spTgt spid="854">
                                            <p:txEl>
                                              <p:pRg end="8" st="8"/>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10" presetSubtype="0">
                                  <p:stCondLst>
                                    <p:cond delay="300"/>
                                  </p:stCondLst>
                                  <p:childTnLst>
                                    <p:set>
                                      <p:cBhvr>
                                        <p:cTn dur="1" fill="hold">
                                          <p:stCondLst>
                                            <p:cond delay="0"/>
                                          </p:stCondLst>
                                        </p:cTn>
                                        <p:tgtEl>
                                          <p:spTgt spid="852"/>
                                        </p:tgtEl>
                                        <p:attrNameLst>
                                          <p:attrName>style.visibility</p:attrName>
                                        </p:attrNameLst>
                                      </p:cBhvr>
                                      <p:to>
                                        <p:strVal val="visible"/>
                                      </p:to>
                                    </p:set>
                                    <p:animEffect filter="fade" transition="in">
                                      <p:cBhvr>
                                        <p:cTn dur="500"/>
                                        <p:tgtEl>
                                          <p:spTgt spid="8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New Chapter 2">
  <p:cSld name="19_New Chapter 2">
    <p:bg>
      <p:bgPr>
        <a:solidFill>
          <a:srgbClr val="FFFFFF"/>
        </a:solidFill>
      </p:bgPr>
    </p:bg>
    <p:spTree>
      <p:nvGrpSpPr>
        <p:cNvPr id="883" name="Shape 883"/>
        <p:cNvGrpSpPr/>
        <p:nvPr/>
      </p:nvGrpSpPr>
      <p:grpSpPr>
        <a:xfrm>
          <a:off x="0" y="0"/>
          <a:ext cx="0" cy="0"/>
          <a:chOff x="0" y="0"/>
          <a:chExt cx="0" cy="0"/>
        </a:xfrm>
      </p:grpSpPr>
      <p:sp>
        <p:nvSpPr>
          <p:cNvPr id="884" name="Google Shape;884;p56"/>
          <p:cNvSpPr/>
          <p:nvPr>
            <p:ph idx="2" type="pic"/>
          </p:nvPr>
        </p:nvSpPr>
        <p:spPr>
          <a:xfrm>
            <a:off x="2829643" y="0"/>
            <a:ext cx="63144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85" name="Google Shape;885;p56"/>
          <p:cNvSpPr/>
          <p:nvPr/>
        </p:nvSpPr>
        <p:spPr>
          <a:xfrm>
            <a:off x="0"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6" name="Google Shape;886;p56"/>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7" name="Google Shape;887;p56"/>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8" name="Google Shape;888;p56"/>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89" name="Google Shape;889;p56"/>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90" name="Google Shape;890;p56"/>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91" name="Google Shape;891;p56"/>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grpSp>
        <p:nvGrpSpPr>
          <p:cNvPr id="892" name="Google Shape;892;p56"/>
          <p:cNvGrpSpPr/>
          <p:nvPr/>
        </p:nvGrpSpPr>
        <p:grpSpPr>
          <a:xfrm>
            <a:off x="-91397" y="2904635"/>
            <a:ext cx="4009491" cy="2980999"/>
            <a:chOff x="-121863" y="2958441"/>
            <a:chExt cx="5345988" cy="3974665"/>
          </a:xfrm>
        </p:grpSpPr>
        <p:sp>
          <p:nvSpPr>
            <p:cNvPr id="893" name="Google Shape;893;p56"/>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94" name="Google Shape;894;p56"/>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95" name="Google Shape;895;p56"/>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96" name="Google Shape;896;p56"/>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897" name="Google Shape;897;p56"/>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898" name="Google Shape;898;p56"/>
            <p:cNvCxnSpPr>
              <a:stCxn id="897" idx="5"/>
              <a:endCxn id="894"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899" name="Google Shape;899;p56"/>
            <p:cNvCxnSpPr>
              <a:stCxn id="893" idx="3"/>
              <a:endCxn id="897"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0" name="Google Shape;900;p56"/>
            <p:cNvCxnSpPr>
              <a:stCxn id="897" idx="6"/>
              <a:endCxn id="895"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1" name="Google Shape;901;p56"/>
            <p:cNvCxnSpPr>
              <a:stCxn id="894"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2" name="Google Shape;902;p56"/>
            <p:cNvCxnSpPr>
              <a:stCxn id="897"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3" name="Google Shape;903;p56"/>
            <p:cNvCxnSpPr>
              <a:stCxn id="893" idx="1"/>
              <a:endCxn id="896"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4" name="Google Shape;904;p56"/>
            <p:cNvCxnSpPr>
              <a:stCxn id="893" idx="5"/>
              <a:endCxn id="894"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5" name="Google Shape;905;p56"/>
            <p:cNvCxnSpPr>
              <a:endCxn id="896"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6" name="Google Shape;906;p56"/>
            <p:cNvCxnSpPr>
              <a:endCxn id="895"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7" name="Google Shape;907;p56"/>
            <p:cNvCxnSpPr>
              <a:stCxn id="895"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8" name="Google Shape;908;p56"/>
            <p:cNvCxnSpPr>
              <a:endCxn id="896"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09" name="Google Shape;909;p56"/>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10" name="Google Shape;910;p56"/>
            <p:cNvCxnSpPr>
              <a:stCxn id="894" idx="6"/>
              <a:endCxn id="896"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11" name="Google Shape;911;p56"/>
            <p:cNvCxnSpPr>
              <a:stCxn id="896" idx="6"/>
              <a:endCxn id="895"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912" name="Google Shape;912;p56"/>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913" name="Google Shape;913;p56"/>
          <p:cNvSpPr txBox="1"/>
          <p:nvPr>
            <p:ph type="title"/>
          </p:nvPr>
        </p:nvSpPr>
        <p:spPr>
          <a:xfrm>
            <a:off x="628657" y="1181728"/>
            <a:ext cx="2767800" cy="874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914" name="Google Shape;914;p56"/>
          <p:cNvSpPr txBox="1"/>
          <p:nvPr>
            <p:ph idx="1" type="body"/>
          </p:nvPr>
        </p:nvSpPr>
        <p:spPr>
          <a:xfrm>
            <a:off x="628653" y="209022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913"/>
                                        </p:tgtEl>
                                        <p:attrNameLst>
                                          <p:attrName>style.visibility</p:attrName>
                                        </p:attrNameLst>
                                      </p:cBhvr>
                                      <p:to>
                                        <p:strVal val="visible"/>
                                      </p:to>
                                    </p:set>
                                    <p:anim calcmode="lin" valueType="num">
                                      <p:cBhvr additive="base">
                                        <p:cTn dur="500"/>
                                        <p:tgtEl>
                                          <p:spTgt spid="91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0" st="0"/>
                                            </p:txEl>
                                          </p:spTgt>
                                        </p:tgtEl>
                                        <p:attrNameLst>
                                          <p:attrName>style.visibility</p:attrName>
                                        </p:attrNameLst>
                                      </p:cBhvr>
                                      <p:to>
                                        <p:strVal val="visible"/>
                                      </p:to>
                                    </p:set>
                                    <p:anim calcmode="lin" valueType="num">
                                      <p:cBhvr additive="base">
                                        <p:cTn dur="500"/>
                                        <p:tgtEl>
                                          <p:spTgt spid="914">
                                            <p:txEl>
                                              <p:pRg end="0" st="0"/>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1" st="1"/>
                                            </p:txEl>
                                          </p:spTgt>
                                        </p:tgtEl>
                                        <p:attrNameLst>
                                          <p:attrName>style.visibility</p:attrName>
                                        </p:attrNameLst>
                                      </p:cBhvr>
                                      <p:to>
                                        <p:strVal val="visible"/>
                                      </p:to>
                                    </p:set>
                                    <p:anim calcmode="lin" valueType="num">
                                      <p:cBhvr additive="base">
                                        <p:cTn dur="500"/>
                                        <p:tgtEl>
                                          <p:spTgt spid="914">
                                            <p:txEl>
                                              <p:pRg end="1" st="1"/>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2" st="2"/>
                                            </p:txEl>
                                          </p:spTgt>
                                        </p:tgtEl>
                                        <p:attrNameLst>
                                          <p:attrName>style.visibility</p:attrName>
                                        </p:attrNameLst>
                                      </p:cBhvr>
                                      <p:to>
                                        <p:strVal val="visible"/>
                                      </p:to>
                                    </p:set>
                                    <p:anim calcmode="lin" valueType="num">
                                      <p:cBhvr additive="base">
                                        <p:cTn dur="500"/>
                                        <p:tgtEl>
                                          <p:spTgt spid="914">
                                            <p:txEl>
                                              <p:pRg end="2" st="2"/>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3" st="3"/>
                                            </p:txEl>
                                          </p:spTgt>
                                        </p:tgtEl>
                                        <p:attrNameLst>
                                          <p:attrName>style.visibility</p:attrName>
                                        </p:attrNameLst>
                                      </p:cBhvr>
                                      <p:to>
                                        <p:strVal val="visible"/>
                                      </p:to>
                                    </p:set>
                                    <p:anim calcmode="lin" valueType="num">
                                      <p:cBhvr additive="base">
                                        <p:cTn dur="500"/>
                                        <p:tgtEl>
                                          <p:spTgt spid="914">
                                            <p:txEl>
                                              <p:pRg end="3" st="3"/>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4" st="4"/>
                                            </p:txEl>
                                          </p:spTgt>
                                        </p:tgtEl>
                                        <p:attrNameLst>
                                          <p:attrName>style.visibility</p:attrName>
                                        </p:attrNameLst>
                                      </p:cBhvr>
                                      <p:to>
                                        <p:strVal val="visible"/>
                                      </p:to>
                                    </p:set>
                                    <p:anim calcmode="lin" valueType="num">
                                      <p:cBhvr additive="base">
                                        <p:cTn dur="500"/>
                                        <p:tgtEl>
                                          <p:spTgt spid="914">
                                            <p:txEl>
                                              <p:pRg end="4" st="4"/>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5" st="5"/>
                                            </p:txEl>
                                          </p:spTgt>
                                        </p:tgtEl>
                                        <p:attrNameLst>
                                          <p:attrName>style.visibility</p:attrName>
                                        </p:attrNameLst>
                                      </p:cBhvr>
                                      <p:to>
                                        <p:strVal val="visible"/>
                                      </p:to>
                                    </p:set>
                                    <p:anim calcmode="lin" valueType="num">
                                      <p:cBhvr additive="base">
                                        <p:cTn dur="500"/>
                                        <p:tgtEl>
                                          <p:spTgt spid="914">
                                            <p:txEl>
                                              <p:pRg end="5" st="5"/>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6" st="6"/>
                                            </p:txEl>
                                          </p:spTgt>
                                        </p:tgtEl>
                                        <p:attrNameLst>
                                          <p:attrName>style.visibility</p:attrName>
                                        </p:attrNameLst>
                                      </p:cBhvr>
                                      <p:to>
                                        <p:strVal val="visible"/>
                                      </p:to>
                                    </p:set>
                                    <p:anim calcmode="lin" valueType="num">
                                      <p:cBhvr additive="base">
                                        <p:cTn dur="500"/>
                                        <p:tgtEl>
                                          <p:spTgt spid="914">
                                            <p:txEl>
                                              <p:pRg end="6" st="6"/>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7" st="7"/>
                                            </p:txEl>
                                          </p:spTgt>
                                        </p:tgtEl>
                                        <p:attrNameLst>
                                          <p:attrName>style.visibility</p:attrName>
                                        </p:attrNameLst>
                                      </p:cBhvr>
                                      <p:to>
                                        <p:strVal val="visible"/>
                                      </p:to>
                                    </p:set>
                                    <p:anim calcmode="lin" valueType="num">
                                      <p:cBhvr additive="base">
                                        <p:cTn dur="500"/>
                                        <p:tgtEl>
                                          <p:spTgt spid="914">
                                            <p:txEl>
                                              <p:pRg end="7" st="7"/>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14">
                                            <p:txEl>
                                              <p:pRg end="8" st="8"/>
                                            </p:txEl>
                                          </p:spTgt>
                                        </p:tgtEl>
                                        <p:attrNameLst>
                                          <p:attrName>style.visibility</p:attrName>
                                        </p:attrNameLst>
                                      </p:cBhvr>
                                      <p:to>
                                        <p:strVal val="visible"/>
                                      </p:to>
                                    </p:set>
                                    <p:anim calcmode="lin" valueType="num">
                                      <p:cBhvr additive="base">
                                        <p:cTn dur="500"/>
                                        <p:tgtEl>
                                          <p:spTgt spid="914">
                                            <p:txEl>
                                              <p:pRg end="8" st="8"/>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884"/>
                                        </p:tgtEl>
                                        <p:attrNameLst>
                                          <p:attrName>style.visibility</p:attrName>
                                        </p:attrNameLst>
                                      </p:cBhvr>
                                      <p:to>
                                        <p:strVal val="visible"/>
                                      </p:to>
                                    </p:set>
                                    <p:anim calcmode="lin" valueType="num">
                                      <p:cBhvr additive="base">
                                        <p:cTn dur="500"/>
                                        <p:tgtEl>
                                          <p:spTgt spid="88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New Chapter 2">
  <p:cSld name="27_New Chapter 2">
    <p:bg>
      <p:bgPr>
        <a:solidFill>
          <a:srgbClr val="FFFFFF"/>
        </a:solidFill>
      </p:bgPr>
    </p:bg>
    <p:spTree>
      <p:nvGrpSpPr>
        <p:cNvPr id="915" name="Shape 915"/>
        <p:cNvGrpSpPr/>
        <p:nvPr/>
      </p:nvGrpSpPr>
      <p:grpSpPr>
        <a:xfrm>
          <a:off x="0" y="0"/>
          <a:ext cx="0" cy="0"/>
          <a:chOff x="0" y="0"/>
          <a:chExt cx="0" cy="0"/>
        </a:xfrm>
      </p:grpSpPr>
      <p:sp>
        <p:nvSpPr>
          <p:cNvPr id="916" name="Google Shape;916;p57"/>
          <p:cNvSpPr/>
          <p:nvPr/>
        </p:nvSpPr>
        <p:spPr>
          <a:xfrm>
            <a:off x="0"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17" name="Google Shape;917;p57"/>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18" name="Google Shape;918;p57"/>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19" name="Google Shape;919;p57"/>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0" name="Google Shape;920;p57"/>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1" name="Google Shape;921;p57"/>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2" name="Google Shape;922;p57"/>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grpSp>
        <p:nvGrpSpPr>
          <p:cNvPr id="923" name="Google Shape;923;p57"/>
          <p:cNvGrpSpPr/>
          <p:nvPr/>
        </p:nvGrpSpPr>
        <p:grpSpPr>
          <a:xfrm>
            <a:off x="-91397" y="2904635"/>
            <a:ext cx="4009491" cy="2980999"/>
            <a:chOff x="-121863" y="2958441"/>
            <a:chExt cx="5345988" cy="3974665"/>
          </a:xfrm>
        </p:grpSpPr>
        <p:sp>
          <p:nvSpPr>
            <p:cNvPr id="924" name="Google Shape;924;p57"/>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5" name="Google Shape;925;p57"/>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6" name="Google Shape;926;p57"/>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7" name="Google Shape;927;p57"/>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28" name="Google Shape;928;p57"/>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929" name="Google Shape;929;p57"/>
            <p:cNvCxnSpPr>
              <a:stCxn id="928" idx="5"/>
              <a:endCxn id="925"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0" name="Google Shape;930;p57"/>
            <p:cNvCxnSpPr>
              <a:stCxn id="924" idx="3"/>
              <a:endCxn id="928"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1" name="Google Shape;931;p57"/>
            <p:cNvCxnSpPr>
              <a:stCxn id="928" idx="6"/>
              <a:endCxn id="926"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2" name="Google Shape;932;p57"/>
            <p:cNvCxnSpPr>
              <a:stCxn id="925"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3" name="Google Shape;933;p57"/>
            <p:cNvCxnSpPr>
              <a:stCxn id="928"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4" name="Google Shape;934;p57"/>
            <p:cNvCxnSpPr>
              <a:stCxn id="924" idx="1"/>
              <a:endCxn id="927"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5" name="Google Shape;935;p57"/>
            <p:cNvCxnSpPr>
              <a:stCxn id="924" idx="5"/>
              <a:endCxn id="925"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6" name="Google Shape;936;p57"/>
            <p:cNvCxnSpPr>
              <a:endCxn id="927"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7" name="Google Shape;937;p57"/>
            <p:cNvCxnSpPr>
              <a:endCxn id="926"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8" name="Google Shape;938;p57"/>
            <p:cNvCxnSpPr>
              <a:stCxn id="926"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39" name="Google Shape;939;p57"/>
            <p:cNvCxnSpPr>
              <a:endCxn id="927"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40" name="Google Shape;940;p57"/>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41" name="Google Shape;941;p57"/>
            <p:cNvCxnSpPr>
              <a:stCxn id="925" idx="6"/>
              <a:endCxn id="927"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42" name="Google Shape;942;p57"/>
            <p:cNvCxnSpPr>
              <a:stCxn id="927" idx="6"/>
              <a:endCxn id="926"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943" name="Google Shape;943;p57"/>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944" name="Google Shape;944;p57"/>
          <p:cNvSpPr/>
          <p:nvPr>
            <p:ph idx="2" type="pic"/>
          </p:nvPr>
        </p:nvSpPr>
        <p:spPr>
          <a:xfrm>
            <a:off x="1915775" y="-14287"/>
            <a:ext cx="7242600" cy="51588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45" name="Google Shape;945;p57"/>
          <p:cNvSpPr txBox="1"/>
          <p:nvPr>
            <p:ph type="title"/>
          </p:nvPr>
        </p:nvSpPr>
        <p:spPr>
          <a:xfrm>
            <a:off x="628657" y="1181728"/>
            <a:ext cx="2767800" cy="874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946" name="Google Shape;946;p57"/>
          <p:cNvSpPr txBox="1"/>
          <p:nvPr>
            <p:ph idx="1" type="body"/>
          </p:nvPr>
        </p:nvSpPr>
        <p:spPr>
          <a:xfrm>
            <a:off x="628653" y="209022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945"/>
                                        </p:tgtEl>
                                        <p:attrNameLst>
                                          <p:attrName>style.visibility</p:attrName>
                                        </p:attrNameLst>
                                      </p:cBhvr>
                                      <p:to>
                                        <p:strVal val="visible"/>
                                      </p:to>
                                    </p:set>
                                    <p:anim calcmode="lin" valueType="num">
                                      <p:cBhvr additive="base">
                                        <p:cTn dur="500"/>
                                        <p:tgtEl>
                                          <p:spTgt spid="94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0" st="0"/>
                                            </p:txEl>
                                          </p:spTgt>
                                        </p:tgtEl>
                                        <p:attrNameLst>
                                          <p:attrName>style.visibility</p:attrName>
                                        </p:attrNameLst>
                                      </p:cBhvr>
                                      <p:to>
                                        <p:strVal val="visible"/>
                                      </p:to>
                                    </p:set>
                                    <p:anim calcmode="lin" valueType="num">
                                      <p:cBhvr additive="base">
                                        <p:cTn dur="500"/>
                                        <p:tgtEl>
                                          <p:spTgt spid="946">
                                            <p:txEl>
                                              <p:pRg end="0" st="0"/>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1" st="1"/>
                                            </p:txEl>
                                          </p:spTgt>
                                        </p:tgtEl>
                                        <p:attrNameLst>
                                          <p:attrName>style.visibility</p:attrName>
                                        </p:attrNameLst>
                                      </p:cBhvr>
                                      <p:to>
                                        <p:strVal val="visible"/>
                                      </p:to>
                                    </p:set>
                                    <p:anim calcmode="lin" valueType="num">
                                      <p:cBhvr additive="base">
                                        <p:cTn dur="500"/>
                                        <p:tgtEl>
                                          <p:spTgt spid="946">
                                            <p:txEl>
                                              <p:pRg end="1" st="1"/>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2" st="2"/>
                                            </p:txEl>
                                          </p:spTgt>
                                        </p:tgtEl>
                                        <p:attrNameLst>
                                          <p:attrName>style.visibility</p:attrName>
                                        </p:attrNameLst>
                                      </p:cBhvr>
                                      <p:to>
                                        <p:strVal val="visible"/>
                                      </p:to>
                                    </p:set>
                                    <p:anim calcmode="lin" valueType="num">
                                      <p:cBhvr additive="base">
                                        <p:cTn dur="500"/>
                                        <p:tgtEl>
                                          <p:spTgt spid="946">
                                            <p:txEl>
                                              <p:pRg end="2" st="2"/>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3" st="3"/>
                                            </p:txEl>
                                          </p:spTgt>
                                        </p:tgtEl>
                                        <p:attrNameLst>
                                          <p:attrName>style.visibility</p:attrName>
                                        </p:attrNameLst>
                                      </p:cBhvr>
                                      <p:to>
                                        <p:strVal val="visible"/>
                                      </p:to>
                                    </p:set>
                                    <p:anim calcmode="lin" valueType="num">
                                      <p:cBhvr additive="base">
                                        <p:cTn dur="500"/>
                                        <p:tgtEl>
                                          <p:spTgt spid="946">
                                            <p:txEl>
                                              <p:pRg end="3" st="3"/>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4" st="4"/>
                                            </p:txEl>
                                          </p:spTgt>
                                        </p:tgtEl>
                                        <p:attrNameLst>
                                          <p:attrName>style.visibility</p:attrName>
                                        </p:attrNameLst>
                                      </p:cBhvr>
                                      <p:to>
                                        <p:strVal val="visible"/>
                                      </p:to>
                                    </p:set>
                                    <p:anim calcmode="lin" valueType="num">
                                      <p:cBhvr additive="base">
                                        <p:cTn dur="500"/>
                                        <p:tgtEl>
                                          <p:spTgt spid="946">
                                            <p:txEl>
                                              <p:pRg end="4" st="4"/>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5" st="5"/>
                                            </p:txEl>
                                          </p:spTgt>
                                        </p:tgtEl>
                                        <p:attrNameLst>
                                          <p:attrName>style.visibility</p:attrName>
                                        </p:attrNameLst>
                                      </p:cBhvr>
                                      <p:to>
                                        <p:strVal val="visible"/>
                                      </p:to>
                                    </p:set>
                                    <p:anim calcmode="lin" valueType="num">
                                      <p:cBhvr additive="base">
                                        <p:cTn dur="500"/>
                                        <p:tgtEl>
                                          <p:spTgt spid="946">
                                            <p:txEl>
                                              <p:pRg end="5" st="5"/>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6" st="6"/>
                                            </p:txEl>
                                          </p:spTgt>
                                        </p:tgtEl>
                                        <p:attrNameLst>
                                          <p:attrName>style.visibility</p:attrName>
                                        </p:attrNameLst>
                                      </p:cBhvr>
                                      <p:to>
                                        <p:strVal val="visible"/>
                                      </p:to>
                                    </p:set>
                                    <p:anim calcmode="lin" valueType="num">
                                      <p:cBhvr additive="base">
                                        <p:cTn dur="500"/>
                                        <p:tgtEl>
                                          <p:spTgt spid="946">
                                            <p:txEl>
                                              <p:pRg end="6" st="6"/>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7" st="7"/>
                                            </p:txEl>
                                          </p:spTgt>
                                        </p:tgtEl>
                                        <p:attrNameLst>
                                          <p:attrName>style.visibility</p:attrName>
                                        </p:attrNameLst>
                                      </p:cBhvr>
                                      <p:to>
                                        <p:strVal val="visible"/>
                                      </p:to>
                                    </p:set>
                                    <p:anim calcmode="lin" valueType="num">
                                      <p:cBhvr additive="base">
                                        <p:cTn dur="500"/>
                                        <p:tgtEl>
                                          <p:spTgt spid="946">
                                            <p:txEl>
                                              <p:pRg end="7" st="7"/>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300"/>
                                  </p:stCondLst>
                                  <p:childTnLst>
                                    <p:set>
                                      <p:cBhvr>
                                        <p:cTn dur="1" fill="hold">
                                          <p:stCondLst>
                                            <p:cond delay="0"/>
                                          </p:stCondLst>
                                        </p:cTn>
                                        <p:tgtEl>
                                          <p:spTgt spid="946">
                                            <p:txEl>
                                              <p:pRg end="8" st="8"/>
                                            </p:txEl>
                                          </p:spTgt>
                                        </p:tgtEl>
                                        <p:attrNameLst>
                                          <p:attrName>style.visibility</p:attrName>
                                        </p:attrNameLst>
                                      </p:cBhvr>
                                      <p:to>
                                        <p:strVal val="visible"/>
                                      </p:to>
                                    </p:set>
                                    <p:anim calcmode="lin" valueType="num">
                                      <p:cBhvr additive="base">
                                        <p:cTn dur="500"/>
                                        <p:tgtEl>
                                          <p:spTgt spid="946">
                                            <p:txEl>
                                              <p:pRg end="8" st="8"/>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10" presetSubtype="0">
                                  <p:stCondLst>
                                    <p:cond delay="300"/>
                                  </p:stCondLst>
                                  <p:childTnLst>
                                    <p:set>
                                      <p:cBhvr>
                                        <p:cTn dur="1" fill="hold">
                                          <p:stCondLst>
                                            <p:cond delay="0"/>
                                          </p:stCondLst>
                                        </p:cTn>
                                        <p:tgtEl>
                                          <p:spTgt spid="944"/>
                                        </p:tgtEl>
                                        <p:attrNameLst>
                                          <p:attrName>style.visibility</p:attrName>
                                        </p:attrNameLst>
                                      </p:cBhvr>
                                      <p:to>
                                        <p:strVal val="visible"/>
                                      </p:to>
                                    </p:set>
                                    <p:animEffect filter="fade" transition="in">
                                      <p:cBhvr>
                                        <p:cTn dur="500"/>
                                        <p:tgtEl>
                                          <p:spTgt spid="9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New Chapter 2" showMasterSp="0">
  <p:cSld name="25_New Chapter 2">
    <p:bg>
      <p:bgPr>
        <a:solidFill>
          <a:srgbClr val="FFFFFF"/>
        </a:solidFill>
      </p:bgPr>
    </p:bg>
    <p:spTree>
      <p:nvGrpSpPr>
        <p:cNvPr id="947" name="Shape 947"/>
        <p:cNvGrpSpPr/>
        <p:nvPr/>
      </p:nvGrpSpPr>
      <p:grpSpPr>
        <a:xfrm>
          <a:off x="0" y="0"/>
          <a:ext cx="0" cy="0"/>
          <a:chOff x="0" y="0"/>
          <a:chExt cx="0" cy="0"/>
        </a:xfrm>
      </p:grpSpPr>
      <p:sp>
        <p:nvSpPr>
          <p:cNvPr id="948" name="Google Shape;948;p58"/>
          <p:cNvSpPr/>
          <p:nvPr>
            <p:ph idx="2" type="pic"/>
          </p:nvPr>
        </p:nvSpPr>
        <p:spPr>
          <a:xfrm>
            <a:off x="2" y="0"/>
            <a:ext cx="50340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49" name="Google Shape;949;p58"/>
          <p:cNvSpPr/>
          <p:nvPr/>
        </p:nvSpPr>
        <p:spPr>
          <a:xfrm>
            <a:off x="9091881"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950" name="Google Shape;950;p58"/>
          <p:cNvGrpSpPr/>
          <p:nvPr/>
        </p:nvGrpSpPr>
        <p:grpSpPr>
          <a:xfrm>
            <a:off x="-91397" y="2904635"/>
            <a:ext cx="4009491" cy="2980999"/>
            <a:chOff x="-121863" y="2958441"/>
            <a:chExt cx="5345988" cy="3974665"/>
          </a:xfrm>
        </p:grpSpPr>
        <p:sp>
          <p:nvSpPr>
            <p:cNvPr id="951" name="Google Shape;951;p58"/>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52" name="Google Shape;952;p58"/>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53" name="Google Shape;953;p58"/>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54" name="Google Shape;954;p58"/>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55" name="Google Shape;955;p58"/>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956" name="Google Shape;956;p58"/>
            <p:cNvCxnSpPr>
              <a:stCxn id="955" idx="5"/>
              <a:endCxn id="952"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57" name="Google Shape;957;p58"/>
            <p:cNvCxnSpPr>
              <a:stCxn id="951" idx="3"/>
              <a:endCxn id="955"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58" name="Google Shape;958;p58"/>
            <p:cNvCxnSpPr>
              <a:stCxn id="955" idx="6"/>
              <a:endCxn id="953"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59" name="Google Shape;959;p58"/>
            <p:cNvCxnSpPr>
              <a:stCxn id="952"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0" name="Google Shape;960;p58"/>
            <p:cNvCxnSpPr>
              <a:stCxn id="955"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1" name="Google Shape;961;p58"/>
            <p:cNvCxnSpPr>
              <a:stCxn id="951" idx="1"/>
              <a:endCxn id="954"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2" name="Google Shape;962;p58"/>
            <p:cNvCxnSpPr>
              <a:stCxn id="951" idx="5"/>
              <a:endCxn id="952"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3" name="Google Shape;963;p58"/>
            <p:cNvCxnSpPr>
              <a:endCxn id="954"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4" name="Google Shape;964;p58"/>
            <p:cNvCxnSpPr>
              <a:endCxn id="953"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5" name="Google Shape;965;p58"/>
            <p:cNvCxnSpPr>
              <a:stCxn id="953"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6" name="Google Shape;966;p58"/>
            <p:cNvCxnSpPr>
              <a:endCxn id="954"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7" name="Google Shape;967;p58"/>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8" name="Google Shape;968;p58"/>
            <p:cNvCxnSpPr>
              <a:stCxn id="952" idx="6"/>
              <a:endCxn id="954"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69" name="Google Shape;969;p58"/>
            <p:cNvCxnSpPr>
              <a:stCxn id="954" idx="6"/>
              <a:endCxn id="953"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970" name="Google Shape;970;p58"/>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971" name="Google Shape;971;p58"/>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72" name="Google Shape;972;p58"/>
          <p:cNvSpPr/>
          <p:nvPr/>
        </p:nvSpPr>
        <p:spPr>
          <a:xfrm>
            <a:off x="7786688"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73" name="Google Shape;973;p58"/>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74" name="Google Shape;974;p58"/>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975" name="Google Shape;975;p58"/>
          <p:cNvSpPr txBox="1"/>
          <p:nvPr>
            <p:ph type="title"/>
          </p:nvPr>
        </p:nvSpPr>
        <p:spPr>
          <a:xfrm>
            <a:off x="5705422" y="1553770"/>
            <a:ext cx="2767800" cy="502800"/>
          </a:xfrm>
          <a:prstGeom prst="rect">
            <a:avLst/>
          </a:prstGeom>
          <a:noFill/>
          <a:ln>
            <a:noFill/>
          </a:ln>
        </p:spPr>
        <p:txBody>
          <a:bodyPr anchorCtr="0" anchor="t" bIns="91425" lIns="91425" spcFirstLastPara="1" rIns="91425" wrap="square" tIns="91425">
            <a:noAutofit/>
          </a:bodyPr>
          <a:lstStyle>
            <a:lvl1pPr lvl="0" marR="0" rtl="0" algn="r">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976" name="Google Shape;976;p58"/>
          <p:cNvSpPr txBox="1"/>
          <p:nvPr>
            <p:ph idx="1" type="body"/>
          </p:nvPr>
        </p:nvSpPr>
        <p:spPr>
          <a:xfrm>
            <a:off x="6124985" y="209022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r">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975"/>
                                        </p:tgtEl>
                                        <p:attrNameLst>
                                          <p:attrName>style.visibility</p:attrName>
                                        </p:attrNameLst>
                                      </p:cBhvr>
                                      <p:to>
                                        <p:strVal val="visible"/>
                                      </p:to>
                                    </p:set>
                                    <p:anim calcmode="lin" valueType="num">
                                      <p:cBhvr additive="base">
                                        <p:cTn dur="500"/>
                                        <p:tgtEl>
                                          <p:spTgt spid="97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0" st="0"/>
                                            </p:txEl>
                                          </p:spTgt>
                                        </p:tgtEl>
                                        <p:attrNameLst>
                                          <p:attrName>style.visibility</p:attrName>
                                        </p:attrNameLst>
                                      </p:cBhvr>
                                      <p:to>
                                        <p:strVal val="visible"/>
                                      </p:to>
                                    </p:set>
                                    <p:anim calcmode="lin" valueType="num">
                                      <p:cBhvr additive="base">
                                        <p:cTn dur="500"/>
                                        <p:tgtEl>
                                          <p:spTgt spid="976">
                                            <p:txEl>
                                              <p:pRg end="0" st="0"/>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1" st="1"/>
                                            </p:txEl>
                                          </p:spTgt>
                                        </p:tgtEl>
                                        <p:attrNameLst>
                                          <p:attrName>style.visibility</p:attrName>
                                        </p:attrNameLst>
                                      </p:cBhvr>
                                      <p:to>
                                        <p:strVal val="visible"/>
                                      </p:to>
                                    </p:set>
                                    <p:anim calcmode="lin" valueType="num">
                                      <p:cBhvr additive="base">
                                        <p:cTn dur="500"/>
                                        <p:tgtEl>
                                          <p:spTgt spid="976">
                                            <p:txEl>
                                              <p:pRg end="1" st="1"/>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2" st="2"/>
                                            </p:txEl>
                                          </p:spTgt>
                                        </p:tgtEl>
                                        <p:attrNameLst>
                                          <p:attrName>style.visibility</p:attrName>
                                        </p:attrNameLst>
                                      </p:cBhvr>
                                      <p:to>
                                        <p:strVal val="visible"/>
                                      </p:to>
                                    </p:set>
                                    <p:anim calcmode="lin" valueType="num">
                                      <p:cBhvr additive="base">
                                        <p:cTn dur="500"/>
                                        <p:tgtEl>
                                          <p:spTgt spid="976">
                                            <p:txEl>
                                              <p:pRg end="2" st="2"/>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3" st="3"/>
                                            </p:txEl>
                                          </p:spTgt>
                                        </p:tgtEl>
                                        <p:attrNameLst>
                                          <p:attrName>style.visibility</p:attrName>
                                        </p:attrNameLst>
                                      </p:cBhvr>
                                      <p:to>
                                        <p:strVal val="visible"/>
                                      </p:to>
                                    </p:set>
                                    <p:anim calcmode="lin" valueType="num">
                                      <p:cBhvr additive="base">
                                        <p:cTn dur="500"/>
                                        <p:tgtEl>
                                          <p:spTgt spid="976">
                                            <p:txEl>
                                              <p:pRg end="3" st="3"/>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4" st="4"/>
                                            </p:txEl>
                                          </p:spTgt>
                                        </p:tgtEl>
                                        <p:attrNameLst>
                                          <p:attrName>style.visibility</p:attrName>
                                        </p:attrNameLst>
                                      </p:cBhvr>
                                      <p:to>
                                        <p:strVal val="visible"/>
                                      </p:to>
                                    </p:set>
                                    <p:anim calcmode="lin" valueType="num">
                                      <p:cBhvr additive="base">
                                        <p:cTn dur="500"/>
                                        <p:tgtEl>
                                          <p:spTgt spid="976">
                                            <p:txEl>
                                              <p:pRg end="4" st="4"/>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5" st="5"/>
                                            </p:txEl>
                                          </p:spTgt>
                                        </p:tgtEl>
                                        <p:attrNameLst>
                                          <p:attrName>style.visibility</p:attrName>
                                        </p:attrNameLst>
                                      </p:cBhvr>
                                      <p:to>
                                        <p:strVal val="visible"/>
                                      </p:to>
                                    </p:set>
                                    <p:anim calcmode="lin" valueType="num">
                                      <p:cBhvr additive="base">
                                        <p:cTn dur="500"/>
                                        <p:tgtEl>
                                          <p:spTgt spid="976">
                                            <p:txEl>
                                              <p:pRg end="5" st="5"/>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6" st="6"/>
                                            </p:txEl>
                                          </p:spTgt>
                                        </p:tgtEl>
                                        <p:attrNameLst>
                                          <p:attrName>style.visibility</p:attrName>
                                        </p:attrNameLst>
                                      </p:cBhvr>
                                      <p:to>
                                        <p:strVal val="visible"/>
                                      </p:to>
                                    </p:set>
                                    <p:anim calcmode="lin" valueType="num">
                                      <p:cBhvr additive="base">
                                        <p:cTn dur="500"/>
                                        <p:tgtEl>
                                          <p:spTgt spid="976">
                                            <p:txEl>
                                              <p:pRg end="6" st="6"/>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7" st="7"/>
                                            </p:txEl>
                                          </p:spTgt>
                                        </p:tgtEl>
                                        <p:attrNameLst>
                                          <p:attrName>style.visibility</p:attrName>
                                        </p:attrNameLst>
                                      </p:cBhvr>
                                      <p:to>
                                        <p:strVal val="visible"/>
                                      </p:to>
                                    </p:set>
                                    <p:anim calcmode="lin" valueType="num">
                                      <p:cBhvr additive="base">
                                        <p:cTn dur="500"/>
                                        <p:tgtEl>
                                          <p:spTgt spid="976">
                                            <p:txEl>
                                              <p:pRg end="7" st="7"/>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976">
                                            <p:txEl>
                                              <p:pRg end="8" st="8"/>
                                            </p:txEl>
                                          </p:spTgt>
                                        </p:tgtEl>
                                        <p:attrNameLst>
                                          <p:attrName>style.visibility</p:attrName>
                                        </p:attrNameLst>
                                      </p:cBhvr>
                                      <p:to>
                                        <p:strVal val="visible"/>
                                      </p:to>
                                    </p:set>
                                    <p:anim calcmode="lin" valueType="num">
                                      <p:cBhvr additive="base">
                                        <p:cTn dur="500"/>
                                        <p:tgtEl>
                                          <p:spTgt spid="976">
                                            <p:txEl>
                                              <p:pRg end="8" st="8"/>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10" presetSubtype="0">
                                  <p:stCondLst>
                                    <p:cond delay="400"/>
                                  </p:stCondLst>
                                  <p:childTnLst>
                                    <p:set>
                                      <p:cBhvr>
                                        <p:cTn dur="1" fill="hold">
                                          <p:stCondLst>
                                            <p:cond delay="0"/>
                                          </p:stCondLst>
                                        </p:cTn>
                                        <p:tgtEl>
                                          <p:spTgt spid="948"/>
                                        </p:tgtEl>
                                        <p:attrNameLst>
                                          <p:attrName>style.visibility</p:attrName>
                                        </p:attrNameLst>
                                      </p:cBhvr>
                                      <p:to>
                                        <p:strVal val="visible"/>
                                      </p:to>
                                    </p:set>
                                    <p:animEffect filter="fade" transition="in">
                                      <p:cBhvr>
                                        <p:cTn dur="500"/>
                                        <p:tgtEl>
                                          <p:spTgt spid="9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New Chapter 2" showMasterSp="0">
  <p:cSld name="22_New Chapter 2">
    <p:bg>
      <p:bgPr>
        <a:solidFill>
          <a:srgbClr val="FFFFFF"/>
        </a:solidFill>
      </p:bgPr>
    </p:bg>
    <p:spTree>
      <p:nvGrpSpPr>
        <p:cNvPr id="977" name="Shape 977"/>
        <p:cNvGrpSpPr/>
        <p:nvPr/>
      </p:nvGrpSpPr>
      <p:grpSpPr>
        <a:xfrm>
          <a:off x="0" y="0"/>
          <a:ext cx="0" cy="0"/>
          <a:chOff x="0" y="0"/>
          <a:chExt cx="0" cy="0"/>
        </a:xfrm>
      </p:grpSpPr>
      <p:sp>
        <p:nvSpPr>
          <p:cNvPr id="978" name="Google Shape;978;p59"/>
          <p:cNvSpPr/>
          <p:nvPr>
            <p:ph idx="2" type="pic"/>
          </p:nvPr>
        </p:nvSpPr>
        <p:spPr>
          <a:xfrm>
            <a:off x="1" y="0"/>
            <a:ext cx="22716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79" name="Google Shape;979;p59"/>
          <p:cNvSpPr txBox="1"/>
          <p:nvPr>
            <p:ph type="title"/>
          </p:nvPr>
        </p:nvSpPr>
        <p:spPr>
          <a:xfrm>
            <a:off x="2776484" y="657043"/>
            <a:ext cx="3981600" cy="4653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980" name="Google Shape;980;p59"/>
          <p:cNvSpPr txBox="1"/>
          <p:nvPr>
            <p:ph idx="1" type="body"/>
          </p:nvPr>
        </p:nvSpPr>
        <p:spPr>
          <a:xfrm>
            <a:off x="2776481" y="1122291"/>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81" name="Google Shape;981;p59"/>
          <p:cNvSpPr/>
          <p:nvPr/>
        </p:nvSpPr>
        <p:spPr>
          <a:xfrm>
            <a:off x="9091881"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982" name="Google Shape;982;p59"/>
          <p:cNvGrpSpPr/>
          <p:nvPr/>
        </p:nvGrpSpPr>
        <p:grpSpPr>
          <a:xfrm>
            <a:off x="-91397" y="2904635"/>
            <a:ext cx="4009491" cy="2980999"/>
            <a:chOff x="-121863" y="2958441"/>
            <a:chExt cx="5345988" cy="3974665"/>
          </a:xfrm>
        </p:grpSpPr>
        <p:sp>
          <p:nvSpPr>
            <p:cNvPr id="983" name="Google Shape;983;p59"/>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84" name="Google Shape;984;p59"/>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85" name="Google Shape;985;p59"/>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86" name="Google Shape;986;p59"/>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987" name="Google Shape;987;p59"/>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988" name="Google Shape;988;p59"/>
            <p:cNvCxnSpPr>
              <a:stCxn id="987" idx="5"/>
              <a:endCxn id="984"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89" name="Google Shape;989;p59"/>
            <p:cNvCxnSpPr>
              <a:stCxn id="983" idx="3"/>
              <a:endCxn id="987"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0" name="Google Shape;990;p59"/>
            <p:cNvCxnSpPr>
              <a:stCxn id="987" idx="6"/>
              <a:endCxn id="985"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1" name="Google Shape;991;p59"/>
            <p:cNvCxnSpPr>
              <a:stCxn id="984"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2" name="Google Shape;992;p59"/>
            <p:cNvCxnSpPr>
              <a:stCxn id="987"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3" name="Google Shape;993;p59"/>
            <p:cNvCxnSpPr>
              <a:stCxn id="983" idx="1"/>
              <a:endCxn id="986"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4" name="Google Shape;994;p59"/>
            <p:cNvCxnSpPr>
              <a:stCxn id="983" idx="5"/>
              <a:endCxn id="984"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5" name="Google Shape;995;p59"/>
            <p:cNvCxnSpPr>
              <a:endCxn id="986"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6" name="Google Shape;996;p59"/>
            <p:cNvCxnSpPr>
              <a:endCxn id="985"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7" name="Google Shape;997;p59"/>
            <p:cNvCxnSpPr>
              <a:stCxn id="985"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8" name="Google Shape;998;p59"/>
            <p:cNvCxnSpPr>
              <a:endCxn id="986"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999" name="Google Shape;999;p59"/>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00" name="Google Shape;1000;p59"/>
            <p:cNvCxnSpPr>
              <a:stCxn id="984" idx="6"/>
              <a:endCxn id="986"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01" name="Google Shape;1001;p59"/>
            <p:cNvCxnSpPr>
              <a:stCxn id="986" idx="6"/>
              <a:endCxn id="985"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002" name="Google Shape;1002;p59"/>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003" name="Google Shape;1003;p59"/>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04" name="Google Shape;1004;p59"/>
          <p:cNvSpPr/>
          <p:nvPr/>
        </p:nvSpPr>
        <p:spPr>
          <a:xfrm>
            <a:off x="7786688"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05" name="Google Shape;1005;p59"/>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06" name="Google Shape;1006;p59"/>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79"/>
                                        </p:tgtEl>
                                        <p:attrNameLst>
                                          <p:attrName>style.visibility</p:attrName>
                                        </p:attrNameLst>
                                      </p:cBhvr>
                                      <p:to>
                                        <p:strVal val="visible"/>
                                      </p:to>
                                    </p:set>
                                    <p:animEffect filter="fade" transition="in">
                                      <p:cBhvr>
                                        <p:cTn dur="500"/>
                                        <p:tgtEl>
                                          <p:spTgt spid="979"/>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0" st="0"/>
                                            </p:txEl>
                                          </p:spTgt>
                                        </p:tgtEl>
                                        <p:attrNameLst>
                                          <p:attrName>style.visibility</p:attrName>
                                        </p:attrNameLst>
                                      </p:cBhvr>
                                      <p:to>
                                        <p:strVal val="visible"/>
                                      </p:to>
                                    </p:set>
                                    <p:animEffect filter="fade" transition="in">
                                      <p:cBhvr>
                                        <p:cTn dur="500"/>
                                        <p:tgtEl>
                                          <p:spTgt spid="980">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1" st="1"/>
                                            </p:txEl>
                                          </p:spTgt>
                                        </p:tgtEl>
                                        <p:attrNameLst>
                                          <p:attrName>style.visibility</p:attrName>
                                        </p:attrNameLst>
                                      </p:cBhvr>
                                      <p:to>
                                        <p:strVal val="visible"/>
                                      </p:to>
                                    </p:set>
                                    <p:animEffect filter="fade" transition="in">
                                      <p:cBhvr>
                                        <p:cTn dur="500"/>
                                        <p:tgtEl>
                                          <p:spTgt spid="980">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2" st="2"/>
                                            </p:txEl>
                                          </p:spTgt>
                                        </p:tgtEl>
                                        <p:attrNameLst>
                                          <p:attrName>style.visibility</p:attrName>
                                        </p:attrNameLst>
                                      </p:cBhvr>
                                      <p:to>
                                        <p:strVal val="visible"/>
                                      </p:to>
                                    </p:set>
                                    <p:animEffect filter="fade" transition="in">
                                      <p:cBhvr>
                                        <p:cTn dur="500"/>
                                        <p:tgtEl>
                                          <p:spTgt spid="980">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3" st="3"/>
                                            </p:txEl>
                                          </p:spTgt>
                                        </p:tgtEl>
                                        <p:attrNameLst>
                                          <p:attrName>style.visibility</p:attrName>
                                        </p:attrNameLst>
                                      </p:cBhvr>
                                      <p:to>
                                        <p:strVal val="visible"/>
                                      </p:to>
                                    </p:set>
                                    <p:animEffect filter="fade" transition="in">
                                      <p:cBhvr>
                                        <p:cTn dur="500"/>
                                        <p:tgtEl>
                                          <p:spTgt spid="980">
                                            <p:txEl>
                                              <p:pRg end="3" st="3"/>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4" st="4"/>
                                            </p:txEl>
                                          </p:spTgt>
                                        </p:tgtEl>
                                        <p:attrNameLst>
                                          <p:attrName>style.visibility</p:attrName>
                                        </p:attrNameLst>
                                      </p:cBhvr>
                                      <p:to>
                                        <p:strVal val="visible"/>
                                      </p:to>
                                    </p:set>
                                    <p:animEffect filter="fade" transition="in">
                                      <p:cBhvr>
                                        <p:cTn dur="500"/>
                                        <p:tgtEl>
                                          <p:spTgt spid="980">
                                            <p:txEl>
                                              <p:pRg end="4" st="4"/>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5" st="5"/>
                                            </p:txEl>
                                          </p:spTgt>
                                        </p:tgtEl>
                                        <p:attrNameLst>
                                          <p:attrName>style.visibility</p:attrName>
                                        </p:attrNameLst>
                                      </p:cBhvr>
                                      <p:to>
                                        <p:strVal val="visible"/>
                                      </p:to>
                                    </p:set>
                                    <p:animEffect filter="fade" transition="in">
                                      <p:cBhvr>
                                        <p:cTn dur="500"/>
                                        <p:tgtEl>
                                          <p:spTgt spid="980">
                                            <p:txEl>
                                              <p:pRg end="5" st="5"/>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6" st="6"/>
                                            </p:txEl>
                                          </p:spTgt>
                                        </p:tgtEl>
                                        <p:attrNameLst>
                                          <p:attrName>style.visibility</p:attrName>
                                        </p:attrNameLst>
                                      </p:cBhvr>
                                      <p:to>
                                        <p:strVal val="visible"/>
                                      </p:to>
                                    </p:set>
                                    <p:animEffect filter="fade" transition="in">
                                      <p:cBhvr>
                                        <p:cTn dur="500"/>
                                        <p:tgtEl>
                                          <p:spTgt spid="980">
                                            <p:txEl>
                                              <p:pRg end="6" st="6"/>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7" st="7"/>
                                            </p:txEl>
                                          </p:spTgt>
                                        </p:tgtEl>
                                        <p:attrNameLst>
                                          <p:attrName>style.visibility</p:attrName>
                                        </p:attrNameLst>
                                      </p:cBhvr>
                                      <p:to>
                                        <p:strVal val="visible"/>
                                      </p:to>
                                    </p:set>
                                    <p:animEffect filter="fade" transition="in">
                                      <p:cBhvr>
                                        <p:cTn dur="500"/>
                                        <p:tgtEl>
                                          <p:spTgt spid="980">
                                            <p:txEl>
                                              <p:pRg end="7" st="7"/>
                                            </p:txEl>
                                          </p:spTgt>
                                        </p:tgtEl>
                                      </p:cBhvr>
                                    </p:animEffect>
                                  </p:childTnLst>
                                </p:cTn>
                              </p:par>
                              <p:par>
                                <p:cTn fill="hold" nodeType="withEffect" presetClass="entr" presetID="10" presetSubtype="0">
                                  <p:stCondLst>
                                    <p:cond delay="0"/>
                                  </p:stCondLst>
                                  <p:childTnLst>
                                    <p:set>
                                      <p:cBhvr>
                                        <p:cTn dur="1" fill="hold">
                                          <p:stCondLst>
                                            <p:cond delay="0"/>
                                          </p:stCondLst>
                                        </p:cTn>
                                        <p:tgtEl>
                                          <p:spTgt spid="980">
                                            <p:txEl>
                                              <p:pRg end="8" st="8"/>
                                            </p:txEl>
                                          </p:spTgt>
                                        </p:tgtEl>
                                        <p:attrNameLst>
                                          <p:attrName>style.visibility</p:attrName>
                                        </p:attrNameLst>
                                      </p:cBhvr>
                                      <p:to>
                                        <p:strVal val="visible"/>
                                      </p:to>
                                    </p:set>
                                    <p:animEffect filter="fade" transition="in">
                                      <p:cBhvr>
                                        <p:cTn dur="500"/>
                                        <p:tgtEl>
                                          <p:spTgt spid="980">
                                            <p:txEl>
                                              <p:pRg end="8" st="8"/>
                                            </p:txEl>
                                          </p:spTgt>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978"/>
                                        </p:tgtEl>
                                        <p:attrNameLst>
                                          <p:attrName>style.visibility</p:attrName>
                                        </p:attrNameLst>
                                      </p:cBhvr>
                                      <p:to>
                                        <p:strVal val="visible"/>
                                      </p:to>
                                    </p:set>
                                    <p:animEffect filter="fade" transition="in">
                                      <p:cBhvr>
                                        <p:cTn dur="1000"/>
                                        <p:tgtEl>
                                          <p:spTgt spid="9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New Chapter 2" showMasterSp="0">
  <p:cSld name="26_New Chapter 2">
    <p:bg>
      <p:bgPr>
        <a:solidFill>
          <a:srgbClr val="FFFFFF"/>
        </a:solidFill>
      </p:bgPr>
    </p:bg>
    <p:spTree>
      <p:nvGrpSpPr>
        <p:cNvPr id="1007" name="Shape 1007"/>
        <p:cNvGrpSpPr/>
        <p:nvPr/>
      </p:nvGrpSpPr>
      <p:grpSpPr>
        <a:xfrm>
          <a:off x="0" y="0"/>
          <a:ext cx="0" cy="0"/>
          <a:chOff x="0" y="0"/>
          <a:chExt cx="0" cy="0"/>
        </a:xfrm>
      </p:grpSpPr>
      <p:sp>
        <p:nvSpPr>
          <p:cNvPr id="1008" name="Google Shape;1008;p60"/>
          <p:cNvSpPr/>
          <p:nvPr>
            <p:ph idx="2" type="pic"/>
          </p:nvPr>
        </p:nvSpPr>
        <p:spPr>
          <a:xfrm>
            <a:off x="5" y="0"/>
            <a:ext cx="9144000" cy="51624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009" name="Google Shape;1009;p60"/>
          <p:cNvSpPr txBox="1"/>
          <p:nvPr>
            <p:ph type="title"/>
          </p:nvPr>
        </p:nvSpPr>
        <p:spPr>
          <a:xfrm>
            <a:off x="376181" y="657043"/>
            <a:ext cx="3981600" cy="4653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chemeClr val="lt1"/>
              </a:buClr>
              <a:buSzPts val="750"/>
              <a:buFont typeface="Raleway"/>
              <a:buNone/>
              <a:defRPr b="0" i="0" sz="3000" u="none" cap="none" strike="noStrike">
                <a:solidFill>
                  <a:schemeClr val="lt1"/>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1010" name="Google Shape;1010;p60"/>
          <p:cNvSpPr txBox="1"/>
          <p:nvPr>
            <p:ph idx="1" type="body"/>
          </p:nvPr>
        </p:nvSpPr>
        <p:spPr>
          <a:xfrm>
            <a:off x="376177" y="1122291"/>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chemeClr val="lt1"/>
              </a:buClr>
              <a:buSzPts val="500"/>
              <a:buFont typeface="Arial"/>
              <a:buChar char="●"/>
              <a:defRPr b="0" i="0" sz="1200" u="none" cap="none" strike="noStrike">
                <a:solidFill>
                  <a:schemeClr val="lt1"/>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011" name="Google Shape;1011;p60"/>
          <p:cNvSpPr/>
          <p:nvPr/>
        </p:nvSpPr>
        <p:spPr>
          <a:xfrm>
            <a:off x="9091881"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1012" name="Google Shape;1012;p60"/>
          <p:cNvGrpSpPr/>
          <p:nvPr/>
        </p:nvGrpSpPr>
        <p:grpSpPr>
          <a:xfrm>
            <a:off x="-91397" y="2904635"/>
            <a:ext cx="4009491" cy="2980999"/>
            <a:chOff x="-121863" y="2958441"/>
            <a:chExt cx="5345988" cy="3974665"/>
          </a:xfrm>
        </p:grpSpPr>
        <p:sp>
          <p:nvSpPr>
            <p:cNvPr id="1013" name="Google Shape;1013;p60"/>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14" name="Google Shape;1014;p60"/>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15" name="Google Shape;1015;p60"/>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16" name="Google Shape;1016;p60"/>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17" name="Google Shape;1017;p60"/>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018" name="Google Shape;1018;p60"/>
            <p:cNvCxnSpPr>
              <a:stCxn id="1017" idx="5"/>
              <a:endCxn id="1014"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19" name="Google Shape;1019;p60"/>
            <p:cNvCxnSpPr>
              <a:stCxn id="1013" idx="3"/>
              <a:endCxn id="1017"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0" name="Google Shape;1020;p60"/>
            <p:cNvCxnSpPr>
              <a:stCxn id="1017" idx="6"/>
              <a:endCxn id="1015"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1" name="Google Shape;1021;p60"/>
            <p:cNvCxnSpPr>
              <a:stCxn id="1014"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2" name="Google Shape;1022;p60"/>
            <p:cNvCxnSpPr>
              <a:stCxn id="1017"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3" name="Google Shape;1023;p60"/>
            <p:cNvCxnSpPr>
              <a:stCxn id="1013" idx="1"/>
              <a:endCxn id="1016"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4" name="Google Shape;1024;p60"/>
            <p:cNvCxnSpPr>
              <a:stCxn id="1013" idx="5"/>
              <a:endCxn id="1014"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5" name="Google Shape;1025;p60"/>
            <p:cNvCxnSpPr>
              <a:endCxn id="1016"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6" name="Google Shape;1026;p60"/>
            <p:cNvCxnSpPr>
              <a:endCxn id="1015"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7" name="Google Shape;1027;p60"/>
            <p:cNvCxnSpPr>
              <a:stCxn id="1015"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8" name="Google Shape;1028;p60"/>
            <p:cNvCxnSpPr>
              <a:endCxn id="1016"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29" name="Google Shape;1029;p60"/>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30" name="Google Shape;1030;p60"/>
            <p:cNvCxnSpPr>
              <a:stCxn id="1014" idx="6"/>
              <a:endCxn id="1016"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31" name="Google Shape;1031;p60"/>
            <p:cNvCxnSpPr>
              <a:stCxn id="1016" idx="6"/>
              <a:endCxn id="1015"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032" name="Google Shape;1032;p60"/>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033" name="Google Shape;1033;p60"/>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34" name="Google Shape;1034;p60"/>
          <p:cNvSpPr/>
          <p:nvPr/>
        </p:nvSpPr>
        <p:spPr>
          <a:xfrm>
            <a:off x="7786688"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35" name="Google Shape;1035;p60"/>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36" name="Google Shape;1036;p60"/>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09"/>
                                        </p:tgtEl>
                                        <p:attrNameLst>
                                          <p:attrName>style.visibility</p:attrName>
                                        </p:attrNameLst>
                                      </p:cBhvr>
                                      <p:to>
                                        <p:strVal val="visible"/>
                                      </p:to>
                                    </p:set>
                                    <p:animEffect filter="fade" transition="in">
                                      <p:cBhvr>
                                        <p:cTn dur="500"/>
                                        <p:tgtEl>
                                          <p:spTgt spid="100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010">
                                            <p:txEl>
                                              <p:pRg end="0" st="0"/>
                                            </p:txEl>
                                          </p:spTgt>
                                        </p:tgtEl>
                                        <p:attrNameLst>
                                          <p:attrName>style.visibility</p:attrName>
                                        </p:attrNameLst>
                                      </p:cBhvr>
                                      <p:to>
                                        <p:strVal val="visible"/>
                                      </p:to>
                                    </p:set>
                                    <p:animEffect filter="fade" transition="in">
                                      <p:cBhvr>
                                        <p:cTn dur="500"/>
                                        <p:tgtEl>
                                          <p:spTgt spid="1010">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10">
                                            <p:txEl>
                                              <p:pRg end="1" st="1"/>
                                            </p:txEl>
                                          </p:spTgt>
                                        </p:tgtEl>
                                        <p:attrNameLst>
                                          <p:attrName>style.visibility</p:attrName>
                                        </p:attrNameLst>
                                      </p:cBhvr>
                                      <p:to>
                                        <p:strVal val="visible"/>
                                      </p:to>
                                    </p:set>
                                    <p:animEffect filter="fade" transition="in">
                                      <p:cBhvr>
                                        <p:cTn dur="500"/>
                                        <p:tgtEl>
                                          <p:spTgt spid="1010">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010">
                                            <p:txEl>
                                              <p:pRg end="2" st="2"/>
                                            </p:txEl>
                                          </p:spTgt>
                                        </p:tgtEl>
                                        <p:attrNameLst>
                                          <p:attrName>style.visibility</p:attrName>
                                        </p:attrNameLst>
                                      </p:cBhvr>
                                      <p:to>
                                        <p:strVal val="visible"/>
                                      </p:to>
                                    </p:set>
                                    <p:animEffect filter="fade" transition="in">
                                      <p:cBhvr>
                                        <p:cTn dur="500"/>
                                        <p:tgtEl>
                                          <p:spTgt spid="1010">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010">
                                            <p:txEl>
                                              <p:pRg end="3" st="3"/>
                                            </p:txEl>
                                          </p:spTgt>
                                        </p:tgtEl>
                                        <p:attrNameLst>
                                          <p:attrName>style.visibility</p:attrName>
                                        </p:attrNameLst>
                                      </p:cBhvr>
                                      <p:to>
                                        <p:strVal val="visible"/>
                                      </p:to>
                                    </p:set>
                                    <p:animEffect filter="fade" transition="in">
                                      <p:cBhvr>
                                        <p:cTn dur="500"/>
                                        <p:tgtEl>
                                          <p:spTgt spid="1010">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010">
                                            <p:txEl>
                                              <p:pRg end="4" st="4"/>
                                            </p:txEl>
                                          </p:spTgt>
                                        </p:tgtEl>
                                        <p:attrNameLst>
                                          <p:attrName>style.visibility</p:attrName>
                                        </p:attrNameLst>
                                      </p:cBhvr>
                                      <p:to>
                                        <p:strVal val="visible"/>
                                      </p:to>
                                    </p:set>
                                    <p:animEffect filter="fade" transition="in">
                                      <p:cBhvr>
                                        <p:cTn dur="500"/>
                                        <p:tgtEl>
                                          <p:spTgt spid="1010">
                                            <p:txEl>
                                              <p:pRg end="4" st="4"/>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010">
                                            <p:txEl>
                                              <p:pRg end="5" st="5"/>
                                            </p:txEl>
                                          </p:spTgt>
                                        </p:tgtEl>
                                        <p:attrNameLst>
                                          <p:attrName>style.visibility</p:attrName>
                                        </p:attrNameLst>
                                      </p:cBhvr>
                                      <p:to>
                                        <p:strVal val="visible"/>
                                      </p:to>
                                    </p:set>
                                    <p:animEffect filter="fade" transition="in">
                                      <p:cBhvr>
                                        <p:cTn dur="500"/>
                                        <p:tgtEl>
                                          <p:spTgt spid="1010">
                                            <p:txEl>
                                              <p:pRg end="5" st="5"/>
                                            </p:txEl>
                                          </p:spTgt>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1010">
                                            <p:txEl>
                                              <p:pRg end="6" st="6"/>
                                            </p:txEl>
                                          </p:spTgt>
                                        </p:tgtEl>
                                        <p:attrNameLst>
                                          <p:attrName>style.visibility</p:attrName>
                                        </p:attrNameLst>
                                      </p:cBhvr>
                                      <p:to>
                                        <p:strVal val="visible"/>
                                      </p:to>
                                    </p:set>
                                    <p:animEffect filter="fade" transition="in">
                                      <p:cBhvr>
                                        <p:cTn dur="500"/>
                                        <p:tgtEl>
                                          <p:spTgt spid="1010">
                                            <p:txEl>
                                              <p:pRg end="6" st="6"/>
                                            </p:txEl>
                                          </p:spTgt>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1010">
                                            <p:txEl>
                                              <p:pRg end="7" st="7"/>
                                            </p:txEl>
                                          </p:spTgt>
                                        </p:tgtEl>
                                        <p:attrNameLst>
                                          <p:attrName>style.visibility</p:attrName>
                                        </p:attrNameLst>
                                      </p:cBhvr>
                                      <p:to>
                                        <p:strVal val="visible"/>
                                      </p:to>
                                    </p:set>
                                    <p:animEffect filter="fade" transition="in">
                                      <p:cBhvr>
                                        <p:cTn dur="500"/>
                                        <p:tgtEl>
                                          <p:spTgt spid="1010">
                                            <p:txEl>
                                              <p:pRg end="7" st="7"/>
                                            </p:txEl>
                                          </p:spTgt>
                                        </p:tgtEl>
                                      </p:cBhvr>
                                    </p:animEffect>
                                  </p:childTnLst>
                                </p:cTn>
                              </p:par>
                            </p:childTnLst>
                          </p:cTn>
                        </p:par>
                        <p:par>
                          <p:cTn fill="hold">
                            <p:stCondLst>
                              <p:cond delay="4500"/>
                            </p:stCondLst>
                            <p:childTnLst>
                              <p:par>
                                <p:cTn fill="hold" nodeType="afterEffect" presetClass="entr" presetID="10" presetSubtype="0">
                                  <p:stCondLst>
                                    <p:cond delay="0"/>
                                  </p:stCondLst>
                                  <p:childTnLst>
                                    <p:set>
                                      <p:cBhvr>
                                        <p:cTn dur="1" fill="hold">
                                          <p:stCondLst>
                                            <p:cond delay="0"/>
                                          </p:stCondLst>
                                        </p:cTn>
                                        <p:tgtEl>
                                          <p:spTgt spid="1010">
                                            <p:txEl>
                                              <p:pRg end="8" st="8"/>
                                            </p:txEl>
                                          </p:spTgt>
                                        </p:tgtEl>
                                        <p:attrNameLst>
                                          <p:attrName>style.visibility</p:attrName>
                                        </p:attrNameLst>
                                      </p:cBhvr>
                                      <p:to>
                                        <p:strVal val="visible"/>
                                      </p:to>
                                    </p:set>
                                    <p:animEffect filter="fade" transition="in">
                                      <p:cBhvr>
                                        <p:cTn dur="500"/>
                                        <p:tgtEl>
                                          <p:spTgt spid="1010">
                                            <p:txEl>
                                              <p:pRg end="8" st="8"/>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008"/>
                                        </p:tgtEl>
                                        <p:attrNameLst>
                                          <p:attrName>style.visibility</p:attrName>
                                        </p:attrNameLst>
                                      </p:cBhvr>
                                      <p:to>
                                        <p:strVal val="visible"/>
                                      </p:to>
                                    </p:set>
                                    <p:animEffect filter="fade" transition="in">
                                      <p:cBhvr>
                                        <p:cTn dur="500"/>
                                        <p:tgtEl>
                                          <p:spTgt spid="10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New Chapter 2" showMasterSp="0">
  <p:cSld name="11_New Chapter 2">
    <p:bg>
      <p:bgPr>
        <a:solidFill>
          <a:srgbClr val="FFFFFF"/>
        </a:solidFill>
      </p:bgPr>
    </p:bg>
    <p:spTree>
      <p:nvGrpSpPr>
        <p:cNvPr id="1037" name="Shape 1037"/>
        <p:cNvGrpSpPr/>
        <p:nvPr/>
      </p:nvGrpSpPr>
      <p:grpSpPr>
        <a:xfrm>
          <a:off x="0" y="0"/>
          <a:ext cx="0" cy="0"/>
          <a:chOff x="0" y="0"/>
          <a:chExt cx="0" cy="0"/>
        </a:xfrm>
      </p:grpSpPr>
      <p:sp>
        <p:nvSpPr>
          <p:cNvPr id="1038" name="Google Shape;1038;p61"/>
          <p:cNvSpPr/>
          <p:nvPr>
            <p:ph idx="2" type="pic"/>
          </p:nvPr>
        </p:nvSpPr>
        <p:spPr>
          <a:xfrm>
            <a:off x="0" y="0"/>
            <a:ext cx="45720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039" name="Google Shape;1039;p61"/>
          <p:cNvSpPr/>
          <p:nvPr/>
        </p:nvSpPr>
        <p:spPr>
          <a:xfrm>
            <a:off x="5508121" y="2643188"/>
            <a:ext cx="532200" cy="399900"/>
          </a:xfrm>
          <a:prstGeom prst="parallelogram">
            <a:avLst>
              <a:gd fmla="val 39583" name="adj"/>
            </a:avLst>
          </a:prstGeom>
          <a:solidFill>
            <a:schemeClr val="dk2">
              <a:alpha val="23920"/>
            </a:scheme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40" name="Google Shape;1040;p61"/>
          <p:cNvSpPr txBox="1"/>
          <p:nvPr>
            <p:ph type="title"/>
          </p:nvPr>
        </p:nvSpPr>
        <p:spPr>
          <a:xfrm>
            <a:off x="5705422" y="1406614"/>
            <a:ext cx="2767800" cy="874800"/>
          </a:xfrm>
          <a:prstGeom prst="rect">
            <a:avLst/>
          </a:prstGeom>
          <a:noFill/>
          <a:ln>
            <a:noFill/>
          </a:ln>
        </p:spPr>
        <p:txBody>
          <a:bodyPr anchorCtr="0" anchor="t" bIns="91425" lIns="91425" spcFirstLastPara="1" rIns="91425" wrap="square" tIns="91425">
            <a:noAutofit/>
          </a:bodyPr>
          <a:lstStyle>
            <a:lvl1pPr lvl="0" marR="0" rtl="0" algn="r">
              <a:lnSpc>
                <a:spcPct val="90000"/>
              </a:lnSpc>
              <a:spcBef>
                <a:spcPts val="0"/>
              </a:spcBef>
              <a:spcAft>
                <a:spcPts val="0"/>
              </a:spcAft>
              <a:buClr>
                <a:schemeClr val="lt2"/>
              </a:buClr>
              <a:buSzPts val="525"/>
              <a:buFont typeface="Raleway"/>
              <a:buNone/>
              <a:defRPr b="0" i="0" sz="2100" u="none" cap="none" strike="noStrike">
                <a:solidFill>
                  <a:schemeClr val="lt2"/>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1041" name="Google Shape;1041;p61"/>
          <p:cNvSpPr txBox="1"/>
          <p:nvPr>
            <p:ph idx="1" type="body"/>
          </p:nvPr>
        </p:nvSpPr>
        <p:spPr>
          <a:xfrm>
            <a:off x="6124985" y="234368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r">
              <a:lnSpc>
                <a:spcPct val="110000"/>
              </a:lnSpc>
              <a:spcBef>
                <a:spcPts val="800"/>
              </a:spcBef>
              <a:spcAft>
                <a:spcPts val="0"/>
              </a:spcAft>
              <a:buClr>
                <a:schemeClr val="lt2"/>
              </a:buClr>
              <a:buSzPts val="500"/>
              <a:buFont typeface="Arial"/>
              <a:buChar char="●"/>
              <a:defRPr b="0" i="0" sz="1200" u="none" cap="none" strike="noStrike">
                <a:solidFill>
                  <a:schemeClr val="lt2"/>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042" name="Google Shape;1042;p61"/>
          <p:cNvSpPr/>
          <p:nvPr/>
        </p:nvSpPr>
        <p:spPr>
          <a:xfrm>
            <a:off x="9091881"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1043" name="Google Shape;1043;p61"/>
          <p:cNvGrpSpPr/>
          <p:nvPr/>
        </p:nvGrpSpPr>
        <p:grpSpPr>
          <a:xfrm>
            <a:off x="-91397" y="2904635"/>
            <a:ext cx="4009491" cy="2980999"/>
            <a:chOff x="-121863" y="2958441"/>
            <a:chExt cx="5345988" cy="3974665"/>
          </a:xfrm>
        </p:grpSpPr>
        <p:sp>
          <p:nvSpPr>
            <p:cNvPr id="1044" name="Google Shape;1044;p61"/>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45" name="Google Shape;1045;p61"/>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46" name="Google Shape;1046;p61"/>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47" name="Google Shape;1047;p61"/>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48" name="Google Shape;1048;p61"/>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049" name="Google Shape;1049;p61"/>
            <p:cNvCxnSpPr>
              <a:stCxn id="1048" idx="5"/>
              <a:endCxn id="1045"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0" name="Google Shape;1050;p61"/>
            <p:cNvCxnSpPr>
              <a:stCxn id="1044" idx="3"/>
              <a:endCxn id="1048"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1" name="Google Shape;1051;p61"/>
            <p:cNvCxnSpPr>
              <a:stCxn id="1048" idx="6"/>
              <a:endCxn id="1046"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2" name="Google Shape;1052;p61"/>
            <p:cNvCxnSpPr>
              <a:stCxn id="1045"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3" name="Google Shape;1053;p61"/>
            <p:cNvCxnSpPr>
              <a:stCxn id="1048"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4" name="Google Shape;1054;p61"/>
            <p:cNvCxnSpPr>
              <a:stCxn id="1044" idx="1"/>
              <a:endCxn id="1047"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5" name="Google Shape;1055;p61"/>
            <p:cNvCxnSpPr>
              <a:stCxn id="1044" idx="5"/>
              <a:endCxn id="1045"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6" name="Google Shape;1056;p61"/>
            <p:cNvCxnSpPr>
              <a:endCxn id="1047"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7" name="Google Shape;1057;p61"/>
            <p:cNvCxnSpPr>
              <a:endCxn id="1046"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8" name="Google Shape;1058;p61"/>
            <p:cNvCxnSpPr>
              <a:stCxn id="1046"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59" name="Google Shape;1059;p61"/>
            <p:cNvCxnSpPr>
              <a:endCxn id="1047"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60" name="Google Shape;1060;p61"/>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61" name="Google Shape;1061;p61"/>
            <p:cNvCxnSpPr>
              <a:stCxn id="1045" idx="6"/>
              <a:endCxn id="1047"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62" name="Google Shape;1062;p61"/>
            <p:cNvCxnSpPr>
              <a:stCxn id="1047" idx="6"/>
              <a:endCxn id="1046"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063" name="Google Shape;1063;p61"/>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064" name="Google Shape;1064;p61"/>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65" name="Google Shape;1065;p61"/>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66" name="Google Shape;1066;p61"/>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067" name="Google Shape;1067;p61"/>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1040"/>
                                        </p:tgtEl>
                                        <p:attrNameLst>
                                          <p:attrName>style.visibility</p:attrName>
                                        </p:attrNameLst>
                                      </p:cBhvr>
                                      <p:to>
                                        <p:strVal val="visible"/>
                                      </p:to>
                                    </p:set>
                                    <p:anim calcmode="lin" valueType="num">
                                      <p:cBhvr additive="base">
                                        <p:cTn dur="500"/>
                                        <p:tgtEl>
                                          <p:spTgt spid="1040"/>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2">
                                  <p:stCondLst>
                                    <p:cond delay="0"/>
                                  </p:stCondLst>
                                  <p:childTnLst>
                                    <p:set>
                                      <p:cBhvr>
                                        <p:cTn dur="1" fill="hold">
                                          <p:stCondLst>
                                            <p:cond delay="0"/>
                                          </p:stCondLst>
                                        </p:cTn>
                                        <p:tgtEl>
                                          <p:spTgt spid="1041">
                                            <p:txEl>
                                              <p:pRg end="0" st="0"/>
                                            </p:txEl>
                                          </p:spTgt>
                                        </p:tgtEl>
                                        <p:attrNameLst>
                                          <p:attrName>style.visibility</p:attrName>
                                        </p:attrNameLst>
                                      </p:cBhvr>
                                      <p:to>
                                        <p:strVal val="visible"/>
                                      </p:to>
                                    </p:set>
                                    <p:anim calcmode="lin" valueType="num">
                                      <p:cBhvr additive="base">
                                        <p:cTn dur="500"/>
                                        <p:tgtEl>
                                          <p:spTgt spid="1041">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2">
                                  <p:stCondLst>
                                    <p:cond delay="0"/>
                                  </p:stCondLst>
                                  <p:childTnLst>
                                    <p:set>
                                      <p:cBhvr>
                                        <p:cTn dur="1" fill="hold">
                                          <p:stCondLst>
                                            <p:cond delay="0"/>
                                          </p:stCondLst>
                                        </p:cTn>
                                        <p:tgtEl>
                                          <p:spTgt spid="1041">
                                            <p:txEl>
                                              <p:pRg end="1" st="1"/>
                                            </p:txEl>
                                          </p:spTgt>
                                        </p:tgtEl>
                                        <p:attrNameLst>
                                          <p:attrName>style.visibility</p:attrName>
                                        </p:attrNameLst>
                                      </p:cBhvr>
                                      <p:to>
                                        <p:strVal val="visible"/>
                                      </p:to>
                                    </p:set>
                                    <p:anim calcmode="lin" valueType="num">
                                      <p:cBhvr additive="base">
                                        <p:cTn dur="500"/>
                                        <p:tgtEl>
                                          <p:spTgt spid="1041">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2">
                                  <p:stCondLst>
                                    <p:cond delay="0"/>
                                  </p:stCondLst>
                                  <p:childTnLst>
                                    <p:set>
                                      <p:cBhvr>
                                        <p:cTn dur="1" fill="hold">
                                          <p:stCondLst>
                                            <p:cond delay="0"/>
                                          </p:stCondLst>
                                        </p:cTn>
                                        <p:tgtEl>
                                          <p:spTgt spid="1041">
                                            <p:txEl>
                                              <p:pRg end="2" st="2"/>
                                            </p:txEl>
                                          </p:spTgt>
                                        </p:tgtEl>
                                        <p:attrNameLst>
                                          <p:attrName>style.visibility</p:attrName>
                                        </p:attrNameLst>
                                      </p:cBhvr>
                                      <p:to>
                                        <p:strVal val="visible"/>
                                      </p:to>
                                    </p:set>
                                    <p:anim calcmode="lin" valueType="num">
                                      <p:cBhvr additive="base">
                                        <p:cTn dur="500"/>
                                        <p:tgtEl>
                                          <p:spTgt spid="1041">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2">
                                  <p:stCondLst>
                                    <p:cond delay="0"/>
                                  </p:stCondLst>
                                  <p:childTnLst>
                                    <p:set>
                                      <p:cBhvr>
                                        <p:cTn dur="1" fill="hold">
                                          <p:stCondLst>
                                            <p:cond delay="0"/>
                                          </p:stCondLst>
                                        </p:cTn>
                                        <p:tgtEl>
                                          <p:spTgt spid="1041">
                                            <p:txEl>
                                              <p:pRg end="3" st="3"/>
                                            </p:txEl>
                                          </p:spTgt>
                                        </p:tgtEl>
                                        <p:attrNameLst>
                                          <p:attrName>style.visibility</p:attrName>
                                        </p:attrNameLst>
                                      </p:cBhvr>
                                      <p:to>
                                        <p:strVal val="visible"/>
                                      </p:to>
                                    </p:set>
                                    <p:anim calcmode="lin" valueType="num">
                                      <p:cBhvr additive="base">
                                        <p:cTn dur="500"/>
                                        <p:tgtEl>
                                          <p:spTgt spid="1041">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2">
                                  <p:stCondLst>
                                    <p:cond delay="0"/>
                                  </p:stCondLst>
                                  <p:childTnLst>
                                    <p:set>
                                      <p:cBhvr>
                                        <p:cTn dur="1" fill="hold">
                                          <p:stCondLst>
                                            <p:cond delay="0"/>
                                          </p:stCondLst>
                                        </p:cTn>
                                        <p:tgtEl>
                                          <p:spTgt spid="1041">
                                            <p:txEl>
                                              <p:pRg end="4" st="4"/>
                                            </p:txEl>
                                          </p:spTgt>
                                        </p:tgtEl>
                                        <p:attrNameLst>
                                          <p:attrName>style.visibility</p:attrName>
                                        </p:attrNameLst>
                                      </p:cBhvr>
                                      <p:to>
                                        <p:strVal val="visible"/>
                                      </p:to>
                                    </p:set>
                                    <p:anim calcmode="lin" valueType="num">
                                      <p:cBhvr additive="base">
                                        <p:cTn dur="500"/>
                                        <p:tgtEl>
                                          <p:spTgt spid="1041">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2">
                                  <p:stCondLst>
                                    <p:cond delay="0"/>
                                  </p:stCondLst>
                                  <p:childTnLst>
                                    <p:set>
                                      <p:cBhvr>
                                        <p:cTn dur="1" fill="hold">
                                          <p:stCondLst>
                                            <p:cond delay="0"/>
                                          </p:stCondLst>
                                        </p:cTn>
                                        <p:tgtEl>
                                          <p:spTgt spid="1041">
                                            <p:txEl>
                                              <p:pRg end="5" st="5"/>
                                            </p:txEl>
                                          </p:spTgt>
                                        </p:tgtEl>
                                        <p:attrNameLst>
                                          <p:attrName>style.visibility</p:attrName>
                                        </p:attrNameLst>
                                      </p:cBhvr>
                                      <p:to>
                                        <p:strVal val="visible"/>
                                      </p:to>
                                    </p:set>
                                    <p:anim calcmode="lin" valueType="num">
                                      <p:cBhvr additive="base">
                                        <p:cTn dur="500"/>
                                        <p:tgtEl>
                                          <p:spTgt spid="1041">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2">
                                  <p:stCondLst>
                                    <p:cond delay="0"/>
                                  </p:stCondLst>
                                  <p:childTnLst>
                                    <p:set>
                                      <p:cBhvr>
                                        <p:cTn dur="1" fill="hold">
                                          <p:stCondLst>
                                            <p:cond delay="0"/>
                                          </p:stCondLst>
                                        </p:cTn>
                                        <p:tgtEl>
                                          <p:spTgt spid="1041">
                                            <p:txEl>
                                              <p:pRg end="6" st="6"/>
                                            </p:txEl>
                                          </p:spTgt>
                                        </p:tgtEl>
                                        <p:attrNameLst>
                                          <p:attrName>style.visibility</p:attrName>
                                        </p:attrNameLst>
                                      </p:cBhvr>
                                      <p:to>
                                        <p:strVal val="visible"/>
                                      </p:to>
                                    </p:set>
                                    <p:anim calcmode="lin" valueType="num">
                                      <p:cBhvr additive="base">
                                        <p:cTn dur="500"/>
                                        <p:tgtEl>
                                          <p:spTgt spid="1041">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2">
                                  <p:stCondLst>
                                    <p:cond delay="0"/>
                                  </p:stCondLst>
                                  <p:childTnLst>
                                    <p:set>
                                      <p:cBhvr>
                                        <p:cTn dur="1" fill="hold">
                                          <p:stCondLst>
                                            <p:cond delay="0"/>
                                          </p:stCondLst>
                                        </p:cTn>
                                        <p:tgtEl>
                                          <p:spTgt spid="1041">
                                            <p:txEl>
                                              <p:pRg end="7" st="7"/>
                                            </p:txEl>
                                          </p:spTgt>
                                        </p:tgtEl>
                                        <p:attrNameLst>
                                          <p:attrName>style.visibility</p:attrName>
                                        </p:attrNameLst>
                                      </p:cBhvr>
                                      <p:to>
                                        <p:strVal val="visible"/>
                                      </p:to>
                                    </p:set>
                                    <p:anim calcmode="lin" valueType="num">
                                      <p:cBhvr additive="base">
                                        <p:cTn dur="500"/>
                                        <p:tgtEl>
                                          <p:spTgt spid="1041">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2">
                                  <p:stCondLst>
                                    <p:cond delay="0"/>
                                  </p:stCondLst>
                                  <p:childTnLst>
                                    <p:set>
                                      <p:cBhvr>
                                        <p:cTn dur="1" fill="hold">
                                          <p:stCondLst>
                                            <p:cond delay="0"/>
                                          </p:stCondLst>
                                        </p:cTn>
                                        <p:tgtEl>
                                          <p:spTgt spid="1041">
                                            <p:txEl>
                                              <p:pRg end="8" st="8"/>
                                            </p:txEl>
                                          </p:spTgt>
                                        </p:tgtEl>
                                        <p:attrNameLst>
                                          <p:attrName>style.visibility</p:attrName>
                                        </p:attrNameLst>
                                      </p:cBhvr>
                                      <p:to>
                                        <p:strVal val="visible"/>
                                      </p:to>
                                    </p:set>
                                    <p:anim calcmode="lin" valueType="num">
                                      <p:cBhvr additive="base">
                                        <p:cTn dur="500"/>
                                        <p:tgtEl>
                                          <p:spTgt spid="1041">
                                            <p:txEl>
                                              <p:pRg end="8" st="8"/>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038"/>
                                        </p:tgtEl>
                                        <p:attrNameLst>
                                          <p:attrName>style.visibility</p:attrName>
                                        </p:attrNameLst>
                                      </p:cBhvr>
                                      <p:to>
                                        <p:strVal val="visible"/>
                                      </p:to>
                                    </p:set>
                                    <p:animEffect filter="fade" transition="in">
                                      <p:cBhvr>
                                        <p:cTn dur="500"/>
                                        <p:tgtEl>
                                          <p:spTgt spid="10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New Chapter 2" showMasterSp="0">
  <p:cSld name="24_New Chapter 2">
    <p:bg>
      <p:bgPr>
        <a:gradFill>
          <a:gsLst>
            <a:gs pos="0">
              <a:srgbClr val="FFFFFF"/>
            </a:gs>
            <a:gs pos="100000">
              <a:srgbClr val="D8D8D8"/>
            </a:gs>
          </a:gsLst>
          <a:lin ang="2700006" scaled="0"/>
        </a:gradFill>
      </p:bgPr>
    </p:bg>
    <p:spTree>
      <p:nvGrpSpPr>
        <p:cNvPr id="1068" name="Shape 1068"/>
        <p:cNvGrpSpPr/>
        <p:nvPr/>
      </p:nvGrpSpPr>
      <p:grpSpPr>
        <a:xfrm>
          <a:off x="0" y="0"/>
          <a:ext cx="0" cy="0"/>
          <a:chOff x="0" y="0"/>
          <a:chExt cx="0" cy="0"/>
        </a:xfrm>
      </p:grpSpPr>
      <p:sp>
        <p:nvSpPr>
          <p:cNvPr id="1069" name="Google Shape;1069;p62"/>
          <p:cNvSpPr/>
          <p:nvPr>
            <p:ph idx="2" type="pic"/>
          </p:nvPr>
        </p:nvSpPr>
        <p:spPr>
          <a:xfrm>
            <a:off x="0" y="0"/>
            <a:ext cx="4572000" cy="51624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070" name="Google Shape;1070;p62"/>
          <p:cNvSpPr/>
          <p:nvPr/>
        </p:nvSpPr>
        <p:spPr>
          <a:xfrm>
            <a:off x="9091881" y="0"/>
            <a:ext cx="52200" cy="1802700"/>
          </a:xfrm>
          <a:prstGeom prst="rect">
            <a:avLst/>
          </a:prstGeom>
          <a:solidFill>
            <a:schemeClr val="accent1"/>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1071" name="Google Shape;1071;p62"/>
          <p:cNvGrpSpPr/>
          <p:nvPr/>
        </p:nvGrpSpPr>
        <p:grpSpPr>
          <a:xfrm>
            <a:off x="-91397" y="2904635"/>
            <a:ext cx="4009491" cy="2980999"/>
            <a:chOff x="-121863" y="2958441"/>
            <a:chExt cx="5345988" cy="3974665"/>
          </a:xfrm>
        </p:grpSpPr>
        <p:sp>
          <p:nvSpPr>
            <p:cNvPr id="1072" name="Google Shape;1072;p62"/>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73" name="Google Shape;1073;p62"/>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74" name="Google Shape;1074;p62"/>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75" name="Google Shape;1075;p62"/>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76" name="Google Shape;1076;p62"/>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077" name="Google Shape;1077;p62"/>
            <p:cNvCxnSpPr>
              <a:stCxn id="1076" idx="5"/>
              <a:endCxn id="107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78" name="Google Shape;1078;p62"/>
            <p:cNvCxnSpPr>
              <a:stCxn id="1072" idx="3"/>
              <a:endCxn id="107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79" name="Google Shape;1079;p62"/>
            <p:cNvCxnSpPr>
              <a:stCxn id="1076" idx="6"/>
              <a:endCxn id="107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0" name="Google Shape;1080;p62"/>
            <p:cNvCxnSpPr>
              <a:stCxn id="107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1" name="Google Shape;1081;p62"/>
            <p:cNvCxnSpPr>
              <a:stCxn id="107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2" name="Google Shape;1082;p62"/>
            <p:cNvCxnSpPr>
              <a:stCxn id="1072" idx="1"/>
              <a:endCxn id="107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3" name="Google Shape;1083;p62"/>
            <p:cNvCxnSpPr>
              <a:stCxn id="1072" idx="5"/>
              <a:endCxn id="107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4" name="Google Shape;1084;p62"/>
            <p:cNvCxnSpPr>
              <a:endCxn id="107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5" name="Google Shape;1085;p62"/>
            <p:cNvCxnSpPr>
              <a:endCxn id="107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6" name="Google Shape;1086;p62"/>
            <p:cNvCxnSpPr>
              <a:stCxn id="107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7" name="Google Shape;1087;p62"/>
            <p:cNvCxnSpPr>
              <a:endCxn id="107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8" name="Google Shape;1088;p62"/>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89" name="Google Shape;1089;p62"/>
            <p:cNvCxnSpPr>
              <a:stCxn id="1073" idx="6"/>
              <a:endCxn id="107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090" name="Google Shape;1090;p62"/>
            <p:cNvCxnSpPr>
              <a:stCxn id="1075" idx="6"/>
              <a:endCxn id="107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091" name="Google Shape;1091;p62"/>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092" name="Google Shape;1092;p62"/>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93" name="Google Shape;1093;p62"/>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94" name="Google Shape;1094;p62"/>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69"/>
                                        </p:tgtEl>
                                        <p:attrNameLst>
                                          <p:attrName>style.visibility</p:attrName>
                                        </p:attrNameLst>
                                      </p:cBhvr>
                                      <p:to>
                                        <p:strVal val="visible"/>
                                      </p:to>
                                    </p:set>
                                    <p:animEffect filter="fade" transition="in">
                                      <p:cBhvr>
                                        <p:cTn dur="500"/>
                                        <p:tgtEl>
                                          <p:spTgt spid="10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New Chapter 2">
  <p:cSld name="12_New Chapter 2">
    <p:bg>
      <p:bgPr>
        <a:gradFill>
          <a:gsLst>
            <a:gs pos="0">
              <a:srgbClr val="FFFFFF"/>
            </a:gs>
            <a:gs pos="100000">
              <a:srgbClr val="D8D8D8"/>
            </a:gs>
          </a:gsLst>
          <a:lin ang="8100019" scaled="0"/>
        </a:gradFill>
      </p:bgPr>
    </p:bg>
    <p:spTree>
      <p:nvGrpSpPr>
        <p:cNvPr id="1095" name="Shape 1095"/>
        <p:cNvGrpSpPr/>
        <p:nvPr/>
      </p:nvGrpSpPr>
      <p:grpSpPr>
        <a:xfrm>
          <a:off x="0" y="0"/>
          <a:ext cx="0" cy="0"/>
          <a:chOff x="0" y="0"/>
          <a:chExt cx="0" cy="0"/>
        </a:xfrm>
      </p:grpSpPr>
      <p:sp>
        <p:nvSpPr>
          <p:cNvPr id="1096" name="Google Shape;1096;p63"/>
          <p:cNvSpPr/>
          <p:nvPr/>
        </p:nvSpPr>
        <p:spPr>
          <a:xfrm>
            <a:off x="1091192" y="2274869"/>
            <a:ext cx="60000" cy="60000"/>
          </a:xfrm>
          <a:prstGeom prst="ellipse">
            <a:avLst/>
          </a:prstGeom>
          <a:solidFill>
            <a:srgbClr val="D8D8D8"/>
          </a:solidFill>
          <a:ln cap="flat" cmpd="sng" w="12700">
            <a:solidFill>
              <a:schemeClr val="accent1">
                <a:alpha val="30980"/>
              </a:schemeClr>
            </a:solidFill>
            <a:prstDash val="solid"/>
            <a:miter lim="8000"/>
            <a:headEnd len="sm" w="sm" type="none"/>
            <a:tailEnd len="sm" w="sm" type="none"/>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097" name="Google Shape;1097;p63"/>
          <p:cNvSpPr/>
          <p:nvPr>
            <p:ph idx="2" type="pic"/>
          </p:nvPr>
        </p:nvSpPr>
        <p:spPr>
          <a:xfrm>
            <a:off x="0" y="7"/>
            <a:ext cx="9144000" cy="27069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098" name="Google Shape;1098;p63"/>
          <p:cNvSpPr txBox="1"/>
          <p:nvPr>
            <p:ph type="title"/>
          </p:nvPr>
        </p:nvSpPr>
        <p:spPr>
          <a:xfrm>
            <a:off x="628657" y="1181728"/>
            <a:ext cx="2767800" cy="874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D0CECE"/>
              </a:buClr>
              <a:buSzPts val="750"/>
              <a:buFont typeface="Raleway"/>
              <a:buNone/>
              <a:defRPr b="0" i="0" sz="3000" u="none" cap="none" strike="noStrike">
                <a:solidFill>
                  <a:srgbClr val="D0CECE"/>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1099" name="Google Shape;1099;p63"/>
          <p:cNvSpPr txBox="1"/>
          <p:nvPr>
            <p:ph idx="1" type="body"/>
          </p:nvPr>
        </p:nvSpPr>
        <p:spPr>
          <a:xfrm>
            <a:off x="628653" y="2090226"/>
            <a:ext cx="2348100" cy="2787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D0CECE"/>
              </a:buClr>
              <a:buSzPts val="500"/>
              <a:buFont typeface="Arial"/>
              <a:buChar char="●"/>
              <a:defRPr b="0" i="0" sz="1200" u="none" cap="none" strike="noStrike">
                <a:solidFill>
                  <a:srgbClr val="D0CECE"/>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grpSp>
        <p:nvGrpSpPr>
          <p:cNvPr id="1100" name="Google Shape;1100;p63"/>
          <p:cNvGrpSpPr/>
          <p:nvPr/>
        </p:nvGrpSpPr>
        <p:grpSpPr>
          <a:xfrm>
            <a:off x="-91397" y="2218835"/>
            <a:ext cx="4009491" cy="2980999"/>
            <a:chOff x="-121863" y="2958441"/>
            <a:chExt cx="5345988" cy="3974665"/>
          </a:xfrm>
        </p:grpSpPr>
        <p:sp>
          <p:nvSpPr>
            <p:cNvPr id="1101" name="Google Shape;1101;p63"/>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02" name="Google Shape;1102;p63"/>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03" name="Google Shape;1103;p63"/>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04" name="Google Shape;1104;p63"/>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05" name="Google Shape;1105;p63"/>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106" name="Google Shape;1106;p63"/>
            <p:cNvCxnSpPr>
              <a:stCxn id="1105" idx="5"/>
              <a:endCxn id="1102"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07" name="Google Shape;1107;p63"/>
            <p:cNvCxnSpPr>
              <a:stCxn id="1101" idx="3"/>
              <a:endCxn id="1105"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08" name="Google Shape;1108;p63"/>
            <p:cNvCxnSpPr>
              <a:stCxn id="1105" idx="6"/>
              <a:endCxn id="1103"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09" name="Google Shape;1109;p63"/>
            <p:cNvCxnSpPr>
              <a:stCxn id="1102"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0" name="Google Shape;1110;p63"/>
            <p:cNvCxnSpPr>
              <a:stCxn id="1105"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1" name="Google Shape;1111;p63"/>
            <p:cNvCxnSpPr>
              <a:stCxn id="1101" idx="1"/>
              <a:endCxn id="1104"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2" name="Google Shape;1112;p63"/>
            <p:cNvCxnSpPr>
              <a:stCxn id="1101" idx="5"/>
              <a:endCxn id="1102"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3" name="Google Shape;1113;p63"/>
            <p:cNvCxnSpPr>
              <a:endCxn id="1104"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4" name="Google Shape;1114;p63"/>
            <p:cNvCxnSpPr>
              <a:endCxn id="1103"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5" name="Google Shape;1115;p63"/>
            <p:cNvCxnSpPr>
              <a:stCxn id="1103"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6" name="Google Shape;1116;p63"/>
            <p:cNvCxnSpPr>
              <a:endCxn id="1104"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7" name="Google Shape;1117;p63"/>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8" name="Google Shape;1118;p63"/>
            <p:cNvCxnSpPr>
              <a:stCxn id="1102" idx="6"/>
              <a:endCxn id="1104"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19" name="Google Shape;1119;p63"/>
            <p:cNvCxnSpPr>
              <a:stCxn id="1104" idx="6"/>
              <a:endCxn id="1103"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120" name="Google Shape;1120;p63"/>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121" name="Google Shape;1121;p63"/>
          <p:cNvSpPr/>
          <p:nvPr/>
        </p:nvSpPr>
        <p:spPr>
          <a:xfrm>
            <a:off x="6195912" y="742696"/>
            <a:ext cx="912000" cy="685800"/>
          </a:xfrm>
          <a:prstGeom prst="parallelogram">
            <a:avLst>
              <a:gd fmla="val 39583" name="adj"/>
            </a:avLst>
          </a:prstGeom>
          <a:solidFill>
            <a:srgbClr val="C5C2C2">
              <a:alpha val="2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22" name="Google Shape;1122;p63"/>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23" name="Google Shape;1123;p63"/>
          <p:cNvSpPr/>
          <p:nvPr/>
        </p:nvSpPr>
        <p:spPr>
          <a:xfrm>
            <a:off x="714375" y="0"/>
            <a:ext cx="912000" cy="685800"/>
          </a:xfrm>
          <a:prstGeom prst="parallelogram">
            <a:avLst>
              <a:gd fmla="val 39583" name="adj"/>
            </a:avLst>
          </a:prstGeom>
          <a:solidFill>
            <a:srgbClr val="C5C2C2">
              <a:alpha val="4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24" name="Google Shape;1124;p63"/>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25" name="Google Shape;1125;p63"/>
          <p:cNvSpPr/>
          <p:nvPr/>
        </p:nvSpPr>
        <p:spPr>
          <a:xfrm>
            <a:off x="7422646" y="18430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26" name="Google Shape;1126;p63"/>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97"/>
                                        </p:tgtEl>
                                        <p:attrNameLst>
                                          <p:attrName>style.visibility</p:attrName>
                                        </p:attrNameLst>
                                      </p:cBhvr>
                                      <p:to>
                                        <p:strVal val="visible"/>
                                      </p:to>
                                    </p:set>
                                    <p:animEffect filter="fade" transition="in">
                                      <p:cBhvr>
                                        <p:cTn dur="500"/>
                                        <p:tgtEl>
                                          <p:spTgt spid="1097"/>
                                        </p:tgtEl>
                                      </p:cBhvr>
                                    </p:animEffect>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1099">
                                            <p:txEl>
                                              <p:pRg end="0" st="0"/>
                                            </p:txEl>
                                          </p:spTgt>
                                        </p:tgtEl>
                                        <p:attrNameLst>
                                          <p:attrName>style.visibility</p:attrName>
                                        </p:attrNameLst>
                                      </p:cBhvr>
                                      <p:to>
                                        <p:strVal val="visible"/>
                                      </p:to>
                                    </p:set>
                                    <p:anim calcmode="lin" valueType="num">
                                      <p:cBhvr additive="base">
                                        <p:cTn dur="500"/>
                                        <p:tgtEl>
                                          <p:spTgt spid="1099">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1099">
                                            <p:txEl>
                                              <p:pRg end="1" st="1"/>
                                            </p:txEl>
                                          </p:spTgt>
                                        </p:tgtEl>
                                        <p:attrNameLst>
                                          <p:attrName>style.visibility</p:attrName>
                                        </p:attrNameLst>
                                      </p:cBhvr>
                                      <p:to>
                                        <p:strVal val="visible"/>
                                      </p:to>
                                    </p:set>
                                    <p:anim calcmode="lin" valueType="num">
                                      <p:cBhvr additive="base">
                                        <p:cTn dur="500"/>
                                        <p:tgtEl>
                                          <p:spTgt spid="1099">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1099">
                                            <p:txEl>
                                              <p:pRg end="2" st="2"/>
                                            </p:txEl>
                                          </p:spTgt>
                                        </p:tgtEl>
                                        <p:attrNameLst>
                                          <p:attrName>style.visibility</p:attrName>
                                        </p:attrNameLst>
                                      </p:cBhvr>
                                      <p:to>
                                        <p:strVal val="visible"/>
                                      </p:to>
                                    </p:set>
                                    <p:anim calcmode="lin" valueType="num">
                                      <p:cBhvr additive="base">
                                        <p:cTn dur="500"/>
                                        <p:tgtEl>
                                          <p:spTgt spid="1099">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1099">
                                            <p:txEl>
                                              <p:pRg end="3" st="3"/>
                                            </p:txEl>
                                          </p:spTgt>
                                        </p:tgtEl>
                                        <p:attrNameLst>
                                          <p:attrName>style.visibility</p:attrName>
                                        </p:attrNameLst>
                                      </p:cBhvr>
                                      <p:to>
                                        <p:strVal val="visible"/>
                                      </p:to>
                                    </p:set>
                                    <p:anim calcmode="lin" valueType="num">
                                      <p:cBhvr additive="base">
                                        <p:cTn dur="500"/>
                                        <p:tgtEl>
                                          <p:spTgt spid="1099">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1099">
                                            <p:txEl>
                                              <p:pRg end="4" st="4"/>
                                            </p:txEl>
                                          </p:spTgt>
                                        </p:tgtEl>
                                        <p:attrNameLst>
                                          <p:attrName>style.visibility</p:attrName>
                                        </p:attrNameLst>
                                      </p:cBhvr>
                                      <p:to>
                                        <p:strVal val="visible"/>
                                      </p:to>
                                    </p:set>
                                    <p:anim calcmode="lin" valueType="num">
                                      <p:cBhvr additive="base">
                                        <p:cTn dur="500"/>
                                        <p:tgtEl>
                                          <p:spTgt spid="1099">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1099">
                                            <p:txEl>
                                              <p:pRg end="5" st="5"/>
                                            </p:txEl>
                                          </p:spTgt>
                                        </p:tgtEl>
                                        <p:attrNameLst>
                                          <p:attrName>style.visibility</p:attrName>
                                        </p:attrNameLst>
                                      </p:cBhvr>
                                      <p:to>
                                        <p:strVal val="visible"/>
                                      </p:to>
                                    </p:set>
                                    <p:anim calcmode="lin" valueType="num">
                                      <p:cBhvr additive="base">
                                        <p:cTn dur="500"/>
                                        <p:tgtEl>
                                          <p:spTgt spid="1099">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1099">
                                            <p:txEl>
                                              <p:pRg end="6" st="6"/>
                                            </p:txEl>
                                          </p:spTgt>
                                        </p:tgtEl>
                                        <p:attrNameLst>
                                          <p:attrName>style.visibility</p:attrName>
                                        </p:attrNameLst>
                                      </p:cBhvr>
                                      <p:to>
                                        <p:strVal val="visible"/>
                                      </p:to>
                                    </p:set>
                                    <p:anim calcmode="lin" valueType="num">
                                      <p:cBhvr additive="base">
                                        <p:cTn dur="500"/>
                                        <p:tgtEl>
                                          <p:spTgt spid="1099">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1099">
                                            <p:txEl>
                                              <p:pRg end="7" st="7"/>
                                            </p:txEl>
                                          </p:spTgt>
                                        </p:tgtEl>
                                        <p:attrNameLst>
                                          <p:attrName>style.visibility</p:attrName>
                                        </p:attrNameLst>
                                      </p:cBhvr>
                                      <p:to>
                                        <p:strVal val="visible"/>
                                      </p:to>
                                    </p:set>
                                    <p:anim calcmode="lin" valueType="num">
                                      <p:cBhvr additive="base">
                                        <p:cTn dur="500"/>
                                        <p:tgtEl>
                                          <p:spTgt spid="1099">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1099">
                                            <p:txEl>
                                              <p:pRg end="8" st="8"/>
                                            </p:txEl>
                                          </p:spTgt>
                                        </p:tgtEl>
                                        <p:attrNameLst>
                                          <p:attrName>style.visibility</p:attrName>
                                        </p:attrNameLst>
                                      </p:cBhvr>
                                      <p:to>
                                        <p:strVal val="visible"/>
                                      </p:to>
                                    </p:set>
                                    <p:anim calcmode="lin" valueType="num">
                                      <p:cBhvr additive="base">
                                        <p:cTn dur="500"/>
                                        <p:tgtEl>
                                          <p:spTgt spid="1099">
                                            <p:txEl>
                                              <p:pRg end="8" st="8"/>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5000"/>
                            </p:stCondLst>
                            <p:childTnLst>
                              <p:par>
                                <p:cTn fill="hold" nodeType="afterEffect" presetClass="entr" presetID="2" presetSubtype="8">
                                  <p:stCondLst>
                                    <p:cond delay="0"/>
                                  </p:stCondLst>
                                  <p:childTnLst>
                                    <p:set>
                                      <p:cBhvr>
                                        <p:cTn dur="1" fill="hold">
                                          <p:stCondLst>
                                            <p:cond delay="0"/>
                                          </p:stCondLst>
                                        </p:cTn>
                                        <p:tgtEl>
                                          <p:spTgt spid="1098"/>
                                        </p:tgtEl>
                                        <p:attrNameLst>
                                          <p:attrName>style.visibility</p:attrName>
                                        </p:attrNameLst>
                                      </p:cBhvr>
                                      <p:to>
                                        <p:strVal val="visible"/>
                                      </p:to>
                                    </p:set>
                                    <p:anim calcmode="lin" valueType="num">
                                      <p:cBhvr additive="base">
                                        <p:cTn dur="500"/>
                                        <p:tgtEl>
                                          <p:spTgt spid="1098"/>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New Chapter 2">
  <p:cSld name="4_New Chapter 2">
    <p:bg>
      <p:bgPr>
        <a:gradFill>
          <a:gsLst>
            <a:gs pos="0">
              <a:srgbClr val="FFFFFF"/>
            </a:gs>
            <a:gs pos="100000">
              <a:srgbClr val="D8D8D8"/>
            </a:gs>
          </a:gsLst>
          <a:lin ang="8100019" scaled="0"/>
        </a:gradFill>
      </p:bgPr>
    </p:bg>
    <p:spTree>
      <p:nvGrpSpPr>
        <p:cNvPr id="1127" name="Shape 1127"/>
        <p:cNvGrpSpPr/>
        <p:nvPr/>
      </p:nvGrpSpPr>
      <p:grpSpPr>
        <a:xfrm>
          <a:off x="0" y="0"/>
          <a:ext cx="0" cy="0"/>
          <a:chOff x="0" y="0"/>
          <a:chExt cx="0" cy="0"/>
        </a:xfrm>
      </p:grpSpPr>
      <p:sp>
        <p:nvSpPr>
          <p:cNvPr id="1128" name="Google Shape;1128;p64"/>
          <p:cNvSpPr txBox="1"/>
          <p:nvPr>
            <p:ph type="title"/>
          </p:nvPr>
        </p:nvSpPr>
        <p:spPr>
          <a:xfrm>
            <a:off x="714375" y="742703"/>
            <a:ext cx="1985400" cy="1567500"/>
          </a:xfrm>
          <a:prstGeom prst="rect">
            <a:avLst/>
          </a:prstGeom>
          <a:noFill/>
          <a:ln>
            <a:noFill/>
          </a:ln>
        </p:spPr>
        <p:txBody>
          <a:bodyPr anchorCtr="0" anchor="b" bIns="91425" lIns="91425" spcFirstLastPara="1" rIns="91425" wrap="square" tIns="91425">
            <a:noAutofit/>
          </a:bodyPr>
          <a:lstStyle>
            <a:lvl1pPr lvl="0" marR="0" rtl="0" algn="l">
              <a:lnSpc>
                <a:spcPct val="90000"/>
              </a:lnSpc>
              <a:spcBef>
                <a:spcPts val="0"/>
              </a:spcBef>
              <a:spcAft>
                <a:spcPts val="0"/>
              </a:spcAft>
              <a:buClr>
                <a:srgbClr val="595959"/>
              </a:buClr>
              <a:buSzPts val="675"/>
              <a:buFont typeface="Raleway"/>
              <a:buNone/>
              <a:defRPr b="0" i="0" sz="2700" u="none" cap="none" strike="noStrike">
                <a:solidFill>
                  <a:srgbClr val="595959"/>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1129" name="Google Shape;1129;p64"/>
          <p:cNvSpPr txBox="1"/>
          <p:nvPr>
            <p:ph idx="1" type="body"/>
          </p:nvPr>
        </p:nvSpPr>
        <p:spPr>
          <a:xfrm>
            <a:off x="714770" y="2359569"/>
            <a:ext cx="1985100" cy="253200"/>
          </a:xfrm>
          <a:prstGeom prst="rect">
            <a:avLst/>
          </a:prstGeom>
          <a:noFill/>
          <a:ln>
            <a:noFill/>
          </a:ln>
        </p:spPr>
        <p:txBody>
          <a:bodyPr anchorCtr="0" anchor="t" bIns="91425" lIns="91425" spcFirstLastPara="1" rIns="91425" wrap="square" tIns="91425">
            <a:noAutofit/>
          </a:bodyPr>
          <a:lstStyle>
            <a:lvl1pPr indent="-260350" lvl="0" marL="457200" marR="0" rtl="0" algn="l">
              <a:lnSpc>
                <a:spcPct val="110000"/>
              </a:lnSpc>
              <a:spcBef>
                <a:spcPts val="800"/>
              </a:spcBef>
              <a:spcAft>
                <a:spcPts val="0"/>
              </a:spcAft>
              <a:buClr>
                <a:srgbClr val="595959"/>
              </a:buClr>
              <a:buSzPts val="500"/>
              <a:buFont typeface="Arial"/>
              <a:buChar char="●"/>
              <a:defRPr b="0" i="0" sz="1200" u="none" cap="none" strike="noStrike">
                <a:solidFill>
                  <a:srgbClr val="595959"/>
                </a:solidFill>
                <a:latin typeface="Raleway"/>
                <a:ea typeface="Raleway"/>
                <a:cs typeface="Raleway"/>
                <a:sym typeface="Raleway"/>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130" name="Google Shape;1130;p64"/>
          <p:cNvSpPr/>
          <p:nvPr/>
        </p:nvSpPr>
        <p:spPr>
          <a:xfrm>
            <a:off x="-286783" y="1548394"/>
            <a:ext cx="912000" cy="685800"/>
          </a:xfrm>
          <a:prstGeom prst="parallelogram">
            <a:avLst>
              <a:gd fmla="val 39583" name="adj"/>
            </a:avLst>
          </a:prstGeom>
          <a:solidFill>
            <a:srgbClr val="C5C2C2">
              <a:alpha val="6391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1131" name="Google Shape;1131;p64"/>
          <p:cNvGrpSpPr/>
          <p:nvPr/>
        </p:nvGrpSpPr>
        <p:grpSpPr>
          <a:xfrm>
            <a:off x="-91397" y="2522712"/>
            <a:ext cx="4009491" cy="2980999"/>
            <a:chOff x="-121863" y="2958441"/>
            <a:chExt cx="5345988" cy="3974665"/>
          </a:xfrm>
        </p:grpSpPr>
        <p:sp>
          <p:nvSpPr>
            <p:cNvPr id="1132" name="Google Shape;1132;p64"/>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33" name="Google Shape;1133;p64"/>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34" name="Google Shape;1134;p64"/>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35" name="Google Shape;1135;p64"/>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36" name="Google Shape;1136;p64"/>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137" name="Google Shape;1137;p64"/>
            <p:cNvCxnSpPr>
              <a:stCxn id="1136" idx="5"/>
              <a:endCxn id="1133"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38" name="Google Shape;1138;p64"/>
            <p:cNvCxnSpPr>
              <a:stCxn id="1132" idx="3"/>
              <a:endCxn id="1136"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39" name="Google Shape;1139;p64"/>
            <p:cNvCxnSpPr>
              <a:stCxn id="1136" idx="6"/>
              <a:endCxn id="1134"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0" name="Google Shape;1140;p64"/>
            <p:cNvCxnSpPr>
              <a:stCxn id="1133"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1" name="Google Shape;1141;p64"/>
            <p:cNvCxnSpPr>
              <a:stCxn id="1136"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2" name="Google Shape;1142;p64"/>
            <p:cNvCxnSpPr>
              <a:stCxn id="1132" idx="1"/>
              <a:endCxn id="1135"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3" name="Google Shape;1143;p64"/>
            <p:cNvCxnSpPr>
              <a:stCxn id="1132" idx="5"/>
              <a:endCxn id="1133"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4" name="Google Shape;1144;p64"/>
            <p:cNvCxnSpPr>
              <a:endCxn id="1135"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5" name="Google Shape;1145;p64"/>
            <p:cNvCxnSpPr>
              <a:endCxn id="1134"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6" name="Google Shape;1146;p64"/>
            <p:cNvCxnSpPr>
              <a:stCxn id="1134"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7" name="Google Shape;1147;p64"/>
            <p:cNvCxnSpPr>
              <a:endCxn id="1135"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8" name="Google Shape;1148;p64"/>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49" name="Google Shape;1149;p64"/>
            <p:cNvCxnSpPr>
              <a:stCxn id="1133" idx="6"/>
              <a:endCxn id="1135"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50" name="Google Shape;1150;p64"/>
            <p:cNvCxnSpPr>
              <a:stCxn id="1135" idx="6"/>
              <a:endCxn id="1134"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151" name="Google Shape;1151;p64"/>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152" name="Google Shape;1152;p64"/>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53" name="Google Shape;1153;p64"/>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54" name="Google Shape;1154;p64"/>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155" name="Google Shape;1155;p64"/>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28"/>
                                        </p:tgtEl>
                                        <p:attrNameLst>
                                          <p:attrName>style.visibility</p:attrName>
                                        </p:attrNameLst>
                                      </p:cBhvr>
                                      <p:to>
                                        <p:strVal val="visible"/>
                                      </p:to>
                                    </p:set>
                                    <p:animEffect filter="fade" transition="in">
                                      <p:cBhvr>
                                        <p:cTn dur="500"/>
                                        <p:tgtEl>
                                          <p:spTgt spid="1128"/>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129">
                                            <p:txEl>
                                              <p:pRg end="0" st="0"/>
                                            </p:txEl>
                                          </p:spTgt>
                                        </p:tgtEl>
                                        <p:attrNameLst>
                                          <p:attrName>style.visibility</p:attrName>
                                        </p:attrNameLst>
                                      </p:cBhvr>
                                      <p:to>
                                        <p:strVal val="visible"/>
                                      </p:to>
                                    </p:set>
                                    <p:animEffect filter="fade" transition="in">
                                      <p:cBhvr>
                                        <p:cTn dur="500"/>
                                        <p:tgtEl>
                                          <p:spTgt spid="1129">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129">
                                            <p:txEl>
                                              <p:pRg end="1" st="1"/>
                                            </p:txEl>
                                          </p:spTgt>
                                        </p:tgtEl>
                                        <p:attrNameLst>
                                          <p:attrName>style.visibility</p:attrName>
                                        </p:attrNameLst>
                                      </p:cBhvr>
                                      <p:to>
                                        <p:strVal val="visible"/>
                                      </p:to>
                                    </p:set>
                                    <p:animEffect filter="fade" transition="in">
                                      <p:cBhvr>
                                        <p:cTn dur="500"/>
                                        <p:tgtEl>
                                          <p:spTgt spid="1129">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129">
                                            <p:txEl>
                                              <p:pRg end="2" st="2"/>
                                            </p:txEl>
                                          </p:spTgt>
                                        </p:tgtEl>
                                        <p:attrNameLst>
                                          <p:attrName>style.visibility</p:attrName>
                                        </p:attrNameLst>
                                      </p:cBhvr>
                                      <p:to>
                                        <p:strVal val="visible"/>
                                      </p:to>
                                    </p:set>
                                    <p:animEffect filter="fade" transition="in">
                                      <p:cBhvr>
                                        <p:cTn dur="500"/>
                                        <p:tgtEl>
                                          <p:spTgt spid="1129">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129">
                                            <p:txEl>
                                              <p:pRg end="3" st="3"/>
                                            </p:txEl>
                                          </p:spTgt>
                                        </p:tgtEl>
                                        <p:attrNameLst>
                                          <p:attrName>style.visibility</p:attrName>
                                        </p:attrNameLst>
                                      </p:cBhvr>
                                      <p:to>
                                        <p:strVal val="visible"/>
                                      </p:to>
                                    </p:set>
                                    <p:animEffect filter="fade" transition="in">
                                      <p:cBhvr>
                                        <p:cTn dur="500"/>
                                        <p:tgtEl>
                                          <p:spTgt spid="1129">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129">
                                            <p:txEl>
                                              <p:pRg end="4" st="4"/>
                                            </p:txEl>
                                          </p:spTgt>
                                        </p:tgtEl>
                                        <p:attrNameLst>
                                          <p:attrName>style.visibility</p:attrName>
                                        </p:attrNameLst>
                                      </p:cBhvr>
                                      <p:to>
                                        <p:strVal val="visible"/>
                                      </p:to>
                                    </p:set>
                                    <p:animEffect filter="fade" transition="in">
                                      <p:cBhvr>
                                        <p:cTn dur="500"/>
                                        <p:tgtEl>
                                          <p:spTgt spid="1129">
                                            <p:txEl>
                                              <p:pRg end="4" st="4"/>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129">
                                            <p:txEl>
                                              <p:pRg end="5" st="5"/>
                                            </p:txEl>
                                          </p:spTgt>
                                        </p:tgtEl>
                                        <p:attrNameLst>
                                          <p:attrName>style.visibility</p:attrName>
                                        </p:attrNameLst>
                                      </p:cBhvr>
                                      <p:to>
                                        <p:strVal val="visible"/>
                                      </p:to>
                                    </p:set>
                                    <p:animEffect filter="fade" transition="in">
                                      <p:cBhvr>
                                        <p:cTn dur="500"/>
                                        <p:tgtEl>
                                          <p:spTgt spid="1129">
                                            <p:txEl>
                                              <p:pRg end="5" st="5"/>
                                            </p:txEl>
                                          </p:spTgt>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1129">
                                            <p:txEl>
                                              <p:pRg end="6" st="6"/>
                                            </p:txEl>
                                          </p:spTgt>
                                        </p:tgtEl>
                                        <p:attrNameLst>
                                          <p:attrName>style.visibility</p:attrName>
                                        </p:attrNameLst>
                                      </p:cBhvr>
                                      <p:to>
                                        <p:strVal val="visible"/>
                                      </p:to>
                                    </p:set>
                                    <p:animEffect filter="fade" transition="in">
                                      <p:cBhvr>
                                        <p:cTn dur="500"/>
                                        <p:tgtEl>
                                          <p:spTgt spid="1129">
                                            <p:txEl>
                                              <p:pRg end="6" st="6"/>
                                            </p:txEl>
                                          </p:spTgt>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1129">
                                            <p:txEl>
                                              <p:pRg end="7" st="7"/>
                                            </p:txEl>
                                          </p:spTgt>
                                        </p:tgtEl>
                                        <p:attrNameLst>
                                          <p:attrName>style.visibility</p:attrName>
                                        </p:attrNameLst>
                                      </p:cBhvr>
                                      <p:to>
                                        <p:strVal val="visible"/>
                                      </p:to>
                                    </p:set>
                                    <p:animEffect filter="fade" transition="in">
                                      <p:cBhvr>
                                        <p:cTn dur="500"/>
                                        <p:tgtEl>
                                          <p:spTgt spid="1129">
                                            <p:txEl>
                                              <p:pRg end="7" st="7"/>
                                            </p:txEl>
                                          </p:spTgt>
                                        </p:tgtEl>
                                      </p:cBhvr>
                                    </p:animEffect>
                                  </p:childTnLst>
                                </p:cTn>
                              </p:par>
                            </p:childTnLst>
                          </p:cTn>
                        </p:par>
                        <p:par>
                          <p:cTn fill="hold">
                            <p:stCondLst>
                              <p:cond delay="4500"/>
                            </p:stCondLst>
                            <p:childTnLst>
                              <p:par>
                                <p:cTn fill="hold" nodeType="afterEffect" presetClass="entr" presetID="10" presetSubtype="0">
                                  <p:stCondLst>
                                    <p:cond delay="0"/>
                                  </p:stCondLst>
                                  <p:childTnLst>
                                    <p:set>
                                      <p:cBhvr>
                                        <p:cTn dur="1" fill="hold">
                                          <p:stCondLst>
                                            <p:cond delay="0"/>
                                          </p:stCondLst>
                                        </p:cTn>
                                        <p:tgtEl>
                                          <p:spTgt spid="1129">
                                            <p:txEl>
                                              <p:pRg end="8" st="8"/>
                                            </p:txEl>
                                          </p:spTgt>
                                        </p:tgtEl>
                                        <p:attrNameLst>
                                          <p:attrName>style.visibility</p:attrName>
                                        </p:attrNameLst>
                                      </p:cBhvr>
                                      <p:to>
                                        <p:strVal val="visible"/>
                                      </p:to>
                                    </p:set>
                                    <p:animEffect filter="fade" transition="in">
                                      <p:cBhvr>
                                        <p:cTn dur="500"/>
                                        <p:tgtEl>
                                          <p:spTgt spid="112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New Chapter 2">
  <p:cSld name="29_New Chapter 2">
    <p:bg>
      <p:bgPr>
        <a:solidFill>
          <a:srgbClr val="FFFFFF"/>
        </a:solidFill>
      </p:bgPr>
    </p:bg>
    <p:spTree>
      <p:nvGrpSpPr>
        <p:cNvPr id="1156" name="Shape 1156"/>
        <p:cNvGrpSpPr/>
        <p:nvPr/>
      </p:nvGrpSpPr>
      <p:grpSpPr>
        <a:xfrm>
          <a:off x="0" y="0"/>
          <a:ext cx="0" cy="0"/>
          <a:chOff x="0" y="0"/>
          <a:chExt cx="0" cy="0"/>
        </a:xfrm>
      </p:grpSpPr>
      <p:sp>
        <p:nvSpPr>
          <p:cNvPr id="1157" name="Google Shape;1157;p65"/>
          <p:cNvSpPr/>
          <p:nvPr>
            <p:ph idx="2" type="pic"/>
          </p:nvPr>
        </p:nvSpPr>
        <p:spPr>
          <a:xfrm>
            <a:off x="625331" y="1138428"/>
            <a:ext cx="2866500" cy="2866500"/>
          </a:xfrm>
          <a:prstGeom prst="donut">
            <a:avLst>
              <a:gd fmla="val 25000" name="adj"/>
            </a:avLst>
          </a:prstGeom>
          <a:solidFill>
            <a:srgbClr val="6ED4EC"/>
          </a:solidFill>
          <a:ln>
            <a:noFill/>
          </a:ln>
          <a:effectLst>
            <a:outerShdw blurRad="50800" rotWithShape="0" algn="t" dir="5400000" dist="25400">
              <a:srgbClr val="000000">
                <a:alpha val="12160"/>
              </a:srgbClr>
            </a:outerShdw>
          </a:effectLst>
        </p:spPr>
        <p:txBody>
          <a:bodyPr anchorCtr="0" anchor="ctr" bIns="91425" lIns="91425" spcFirstLastPara="1" rIns="91425" wrap="square" tIns="91425">
            <a:noAutofit/>
          </a:bodyPr>
          <a:lstStyle>
            <a:lvl1pPr lvl="0" marR="0" rtl="0" algn="ctr">
              <a:lnSpc>
                <a:spcPct val="90000"/>
              </a:lnSpc>
              <a:spcBef>
                <a:spcPts val="800"/>
              </a:spcBef>
              <a:spcAft>
                <a:spcPts val="0"/>
              </a:spcAft>
              <a:buClr>
                <a:schemeClr val="dk1"/>
              </a:buClr>
              <a:buSzPts val="500"/>
              <a:buFont typeface="Arial"/>
              <a:buNone/>
              <a:defRPr b="0" i="0" sz="12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158" name="Google Shape;1158;p65"/>
          <p:cNvSpPr txBox="1"/>
          <p:nvPr>
            <p:ph type="title"/>
          </p:nvPr>
        </p:nvSpPr>
        <p:spPr>
          <a:xfrm>
            <a:off x="3858019" y="999539"/>
            <a:ext cx="4065300" cy="688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sp>
        <p:nvSpPr>
          <p:cNvPr id="1159" name="Google Shape;1159;p65"/>
          <p:cNvSpPr/>
          <p:nvPr/>
        </p:nvSpPr>
        <p:spPr>
          <a:xfrm>
            <a:off x="-286783" y="1548394"/>
            <a:ext cx="912000" cy="685800"/>
          </a:xfrm>
          <a:prstGeom prst="parallelogram">
            <a:avLst>
              <a:gd fmla="val 39583" name="adj"/>
            </a:avLst>
          </a:prstGeom>
          <a:solidFill>
            <a:srgbClr val="C5C2C2">
              <a:alpha val="6391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nvGrpSpPr>
          <p:cNvPr id="1160" name="Google Shape;1160;p65"/>
          <p:cNvGrpSpPr/>
          <p:nvPr/>
        </p:nvGrpSpPr>
        <p:grpSpPr>
          <a:xfrm>
            <a:off x="-91397" y="2522712"/>
            <a:ext cx="4009491" cy="2980999"/>
            <a:chOff x="-121863" y="2958441"/>
            <a:chExt cx="5345988" cy="3974665"/>
          </a:xfrm>
        </p:grpSpPr>
        <p:sp>
          <p:nvSpPr>
            <p:cNvPr id="1161" name="Google Shape;1161;p65"/>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62" name="Google Shape;1162;p65"/>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63" name="Google Shape;1163;p65"/>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64" name="Google Shape;1164;p65"/>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65" name="Google Shape;1165;p65"/>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166" name="Google Shape;1166;p65"/>
            <p:cNvCxnSpPr>
              <a:stCxn id="1165" idx="5"/>
              <a:endCxn id="1162"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67" name="Google Shape;1167;p65"/>
            <p:cNvCxnSpPr>
              <a:stCxn id="1161" idx="3"/>
              <a:endCxn id="1165"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68" name="Google Shape;1168;p65"/>
            <p:cNvCxnSpPr>
              <a:stCxn id="1165" idx="6"/>
              <a:endCxn id="1163"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69" name="Google Shape;1169;p65"/>
            <p:cNvCxnSpPr>
              <a:stCxn id="1162"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0" name="Google Shape;1170;p65"/>
            <p:cNvCxnSpPr>
              <a:stCxn id="1165"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1" name="Google Shape;1171;p65"/>
            <p:cNvCxnSpPr>
              <a:stCxn id="1161" idx="1"/>
              <a:endCxn id="1164"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2" name="Google Shape;1172;p65"/>
            <p:cNvCxnSpPr>
              <a:stCxn id="1161" idx="5"/>
              <a:endCxn id="1162"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3" name="Google Shape;1173;p65"/>
            <p:cNvCxnSpPr>
              <a:endCxn id="1164"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4" name="Google Shape;1174;p65"/>
            <p:cNvCxnSpPr>
              <a:endCxn id="1163"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5" name="Google Shape;1175;p65"/>
            <p:cNvCxnSpPr>
              <a:stCxn id="1163"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6" name="Google Shape;1176;p65"/>
            <p:cNvCxnSpPr>
              <a:endCxn id="1164"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7" name="Google Shape;1177;p65"/>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8" name="Google Shape;1178;p65"/>
            <p:cNvCxnSpPr>
              <a:stCxn id="1162" idx="6"/>
              <a:endCxn id="1164"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79" name="Google Shape;1179;p65"/>
            <p:cNvCxnSpPr>
              <a:stCxn id="1164" idx="6"/>
              <a:endCxn id="1163"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180" name="Google Shape;1180;p65"/>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181" name="Google Shape;1181;p65"/>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82" name="Google Shape;1182;p65"/>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83" name="Google Shape;1183;p65"/>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184" name="Google Shape;1184;p65"/>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57"/>
                                        </p:tgtEl>
                                        <p:attrNameLst>
                                          <p:attrName>style.visibility</p:attrName>
                                        </p:attrNameLst>
                                      </p:cBhvr>
                                      <p:to>
                                        <p:strVal val="visible"/>
                                      </p:to>
                                    </p:set>
                                    <p:animEffect filter="fade" transition="in">
                                      <p:cBhvr>
                                        <p:cTn dur="750"/>
                                        <p:tgtEl>
                                          <p:spTgt spid="1157"/>
                                        </p:tgtEl>
                                      </p:cBhvr>
                                    </p:animEffect>
                                  </p:childTnLst>
                                </p:cTn>
                              </p:par>
                              <p:par>
                                <p:cTn fill="hold" nodeType="withEffect" presetClass="entr" presetID="2" presetSubtype="4">
                                  <p:stCondLst>
                                    <p:cond delay="0"/>
                                  </p:stCondLst>
                                  <p:childTnLst>
                                    <p:set>
                                      <p:cBhvr>
                                        <p:cTn dur="1" fill="hold">
                                          <p:stCondLst>
                                            <p:cond delay="0"/>
                                          </p:stCondLst>
                                        </p:cTn>
                                        <p:tgtEl>
                                          <p:spTgt spid="1158"/>
                                        </p:tgtEl>
                                        <p:attrNameLst>
                                          <p:attrName>style.visibility</p:attrName>
                                        </p:attrNameLst>
                                      </p:cBhvr>
                                      <p:to>
                                        <p:strVal val="visible"/>
                                      </p:to>
                                    </p:set>
                                    <p:anim calcmode="lin" valueType="num">
                                      <p:cBhvr additive="base">
                                        <p:cTn dur="500"/>
                                        <p:tgtEl>
                                          <p:spTgt spid="115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New Chapter 2">
  <p:cSld name="21_New Chapter 2">
    <p:bg>
      <p:bgPr>
        <a:solidFill>
          <a:srgbClr val="FFFFFF"/>
        </a:solidFill>
      </p:bgPr>
    </p:bg>
    <p:spTree>
      <p:nvGrpSpPr>
        <p:cNvPr id="1185" name="Shape 1185"/>
        <p:cNvGrpSpPr/>
        <p:nvPr/>
      </p:nvGrpSpPr>
      <p:grpSpPr>
        <a:xfrm>
          <a:off x="0" y="0"/>
          <a:ext cx="0" cy="0"/>
          <a:chOff x="0" y="0"/>
          <a:chExt cx="0" cy="0"/>
        </a:xfrm>
      </p:grpSpPr>
      <p:sp>
        <p:nvSpPr>
          <p:cNvPr id="1186" name="Google Shape;1186;p66"/>
          <p:cNvSpPr/>
          <p:nvPr/>
        </p:nvSpPr>
        <p:spPr>
          <a:xfrm>
            <a:off x="-286783" y="1548394"/>
            <a:ext cx="912000" cy="685800"/>
          </a:xfrm>
          <a:prstGeom prst="parallelogram">
            <a:avLst>
              <a:gd fmla="val 39583" name="adj"/>
            </a:avLst>
          </a:prstGeom>
          <a:solidFill>
            <a:srgbClr val="C5C2C2">
              <a:alpha val="6391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87" name="Google Shape;1187;p66"/>
          <p:cNvSpPr/>
          <p:nvPr>
            <p:ph idx="2" type="pic"/>
          </p:nvPr>
        </p:nvSpPr>
        <p:spPr>
          <a:xfrm>
            <a:off x="571504" y="1024748"/>
            <a:ext cx="2995800" cy="2995800"/>
          </a:xfrm>
          <a:prstGeom prst="rect">
            <a:avLst/>
          </a:prstGeom>
          <a:solidFill>
            <a:srgbClr val="6ED4EC"/>
          </a:solidFill>
          <a:ln>
            <a:noFill/>
          </a:ln>
        </p:spPr>
        <p:txBody>
          <a:bodyPr anchorCtr="0" anchor="t" bIns="91425" lIns="91425" spcFirstLastPara="1" rIns="91425" wrap="square" tIns="9142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Raleway"/>
                <a:ea typeface="Raleway"/>
                <a:cs typeface="Raleway"/>
                <a:sym typeface="Raleway"/>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grpSp>
        <p:nvGrpSpPr>
          <p:cNvPr id="1188" name="Google Shape;1188;p66"/>
          <p:cNvGrpSpPr/>
          <p:nvPr/>
        </p:nvGrpSpPr>
        <p:grpSpPr>
          <a:xfrm>
            <a:off x="-91397" y="2522712"/>
            <a:ext cx="4009491" cy="2980999"/>
            <a:chOff x="-121863" y="2958441"/>
            <a:chExt cx="5345988" cy="3974665"/>
          </a:xfrm>
        </p:grpSpPr>
        <p:sp>
          <p:nvSpPr>
            <p:cNvPr id="1189" name="Google Shape;1189;p66"/>
            <p:cNvSpPr/>
            <p:nvPr/>
          </p:nvSpPr>
          <p:spPr>
            <a:xfrm>
              <a:off x="225699" y="4498171"/>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90" name="Google Shape;1190;p66"/>
            <p:cNvSpPr/>
            <p:nvPr/>
          </p:nvSpPr>
          <p:spPr>
            <a:xfrm>
              <a:off x="1507444" y="6853006"/>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91" name="Google Shape;1191;p66"/>
            <p:cNvSpPr/>
            <p:nvPr/>
          </p:nvSpPr>
          <p:spPr>
            <a:xfrm>
              <a:off x="5144025" y="6629445"/>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92" name="Google Shape;1192;p66"/>
            <p:cNvSpPr/>
            <p:nvPr/>
          </p:nvSpPr>
          <p:spPr>
            <a:xfrm>
              <a:off x="2640150" y="5914053"/>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193" name="Google Shape;1193;p66"/>
            <p:cNvSpPr/>
            <p:nvPr/>
          </p:nvSpPr>
          <p:spPr>
            <a:xfrm>
              <a:off x="-121863" y="5861888"/>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cxnSp>
          <p:nvCxnSpPr>
            <p:cNvPr id="1194" name="Google Shape;1194;p66"/>
            <p:cNvCxnSpPr>
              <a:stCxn id="1193" idx="5"/>
              <a:endCxn id="1190" idx="1"/>
            </p:cNvCxnSpPr>
            <p:nvPr/>
          </p:nvCxnSpPr>
          <p:spPr>
            <a:xfrm>
              <a:off x="-53493" y="5930258"/>
              <a:ext cx="1572600" cy="934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95" name="Google Shape;1195;p66"/>
            <p:cNvCxnSpPr>
              <a:stCxn id="1189" idx="3"/>
              <a:endCxn id="1193" idx="7"/>
            </p:cNvCxnSpPr>
            <p:nvPr/>
          </p:nvCxnSpPr>
          <p:spPr>
            <a:xfrm flipH="1">
              <a:off x="-53571" y="4566541"/>
              <a:ext cx="291000" cy="1307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96" name="Google Shape;1196;p66"/>
            <p:cNvCxnSpPr>
              <a:stCxn id="1193" idx="6"/>
              <a:endCxn id="1191" idx="2"/>
            </p:cNvCxnSpPr>
            <p:nvPr/>
          </p:nvCxnSpPr>
          <p:spPr>
            <a:xfrm>
              <a:off x="-41763" y="5901938"/>
              <a:ext cx="5185800" cy="767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97" name="Google Shape;1197;p66"/>
            <p:cNvCxnSpPr>
              <a:stCxn id="1190" idx="0"/>
            </p:cNvCxnSpPr>
            <p:nvPr/>
          </p:nvCxnSpPr>
          <p:spPr>
            <a:xfrm rot="10800000">
              <a:off x="1468294" y="3070306"/>
              <a:ext cx="79200" cy="3782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98" name="Google Shape;1198;p66"/>
            <p:cNvCxnSpPr>
              <a:stCxn id="1193" idx="1"/>
            </p:cNvCxnSpPr>
            <p:nvPr/>
          </p:nvCxnSpPr>
          <p:spPr>
            <a:xfrm flipH="1" rot="10800000">
              <a:off x="-110133" y="3070418"/>
              <a:ext cx="1578300" cy="2803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199" name="Google Shape;1199;p66"/>
            <p:cNvCxnSpPr>
              <a:stCxn id="1189" idx="1"/>
              <a:endCxn id="1192" idx="1"/>
            </p:cNvCxnSpPr>
            <p:nvPr/>
          </p:nvCxnSpPr>
          <p:spPr>
            <a:xfrm>
              <a:off x="237429" y="4509901"/>
              <a:ext cx="2414400" cy="14160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0" name="Google Shape;1200;p66"/>
            <p:cNvCxnSpPr>
              <a:stCxn id="1189" idx="5"/>
              <a:endCxn id="1190" idx="0"/>
            </p:cNvCxnSpPr>
            <p:nvPr/>
          </p:nvCxnSpPr>
          <p:spPr>
            <a:xfrm>
              <a:off x="294069" y="4566541"/>
              <a:ext cx="1253400" cy="2286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1" name="Google Shape;1201;p66"/>
            <p:cNvCxnSpPr>
              <a:endCxn id="1192" idx="2"/>
            </p:cNvCxnSpPr>
            <p:nvPr/>
          </p:nvCxnSpPr>
          <p:spPr>
            <a:xfrm>
              <a:off x="186450" y="5874903"/>
              <a:ext cx="2453700" cy="792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2" name="Google Shape;1202;p66"/>
            <p:cNvCxnSpPr>
              <a:endCxn id="1191" idx="4"/>
            </p:cNvCxnSpPr>
            <p:nvPr/>
          </p:nvCxnSpPr>
          <p:spPr>
            <a:xfrm flipH="1" rot="10800000">
              <a:off x="1629375" y="6709545"/>
              <a:ext cx="3554700" cy="152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3" name="Google Shape;1203;p66"/>
            <p:cNvCxnSpPr>
              <a:stCxn id="1191" idx="2"/>
            </p:cNvCxnSpPr>
            <p:nvPr/>
          </p:nvCxnSpPr>
          <p:spPr>
            <a:xfrm rot="10800000">
              <a:off x="1468425" y="3070395"/>
              <a:ext cx="3675600" cy="35991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4" name="Google Shape;1204;p66"/>
            <p:cNvCxnSpPr>
              <a:endCxn id="1192" idx="7"/>
            </p:cNvCxnSpPr>
            <p:nvPr/>
          </p:nvCxnSpPr>
          <p:spPr>
            <a:xfrm>
              <a:off x="1468020" y="3070083"/>
              <a:ext cx="1240500" cy="28557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5" name="Google Shape;1205;p66"/>
            <p:cNvCxnSpPr/>
            <p:nvPr/>
          </p:nvCxnSpPr>
          <p:spPr>
            <a:xfrm flipH="1">
              <a:off x="294233" y="2958441"/>
              <a:ext cx="1285800" cy="15516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6" name="Google Shape;1206;p66"/>
            <p:cNvCxnSpPr>
              <a:stCxn id="1190" idx="6"/>
              <a:endCxn id="1192" idx="4"/>
            </p:cNvCxnSpPr>
            <p:nvPr/>
          </p:nvCxnSpPr>
          <p:spPr>
            <a:xfrm flipH="1" rot="10800000">
              <a:off x="1587544" y="5994256"/>
              <a:ext cx="1092600" cy="8988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cxnSp>
          <p:nvCxnSpPr>
            <p:cNvPr id="1207" name="Google Shape;1207;p66"/>
            <p:cNvCxnSpPr>
              <a:stCxn id="1192" idx="6"/>
              <a:endCxn id="1191" idx="2"/>
            </p:cNvCxnSpPr>
            <p:nvPr/>
          </p:nvCxnSpPr>
          <p:spPr>
            <a:xfrm>
              <a:off x="2720250" y="5954103"/>
              <a:ext cx="2423700" cy="715500"/>
            </a:xfrm>
            <a:prstGeom prst="straightConnector1">
              <a:avLst/>
            </a:prstGeom>
            <a:solidFill>
              <a:schemeClr val="accent1">
                <a:alpha val="50199"/>
              </a:schemeClr>
            </a:solidFill>
            <a:ln cap="flat" cmpd="sng" w="9525">
              <a:solidFill>
                <a:srgbClr val="C5C2C2">
                  <a:alpha val="30980"/>
                </a:srgbClr>
              </a:solidFill>
              <a:prstDash val="solid"/>
              <a:miter lim="8000"/>
              <a:headEnd len="sm" w="sm" type="none"/>
              <a:tailEnd len="sm" w="sm" type="none"/>
            </a:ln>
          </p:spPr>
        </p:cxnSp>
        <p:sp>
          <p:nvSpPr>
            <p:cNvPr id="1208" name="Google Shape;1208;p66"/>
            <p:cNvSpPr/>
            <p:nvPr/>
          </p:nvSpPr>
          <p:spPr>
            <a:xfrm>
              <a:off x="1454923" y="3033159"/>
              <a:ext cx="80100" cy="80100"/>
            </a:xfrm>
            <a:prstGeom prst="ellipse">
              <a:avLst/>
            </a:prstGeom>
            <a:solidFill>
              <a:srgbClr val="D8D8D8"/>
            </a:solidFill>
            <a:ln cap="flat" cmpd="sng" w="12700">
              <a:solidFill>
                <a:srgbClr val="C5C2C2">
                  <a:alpha val="30980"/>
                </a:srgbClr>
              </a:solidFill>
              <a:prstDash val="solid"/>
              <a:miter lim="8000"/>
              <a:headEnd len="sm" w="sm" type="none"/>
              <a:tailEnd len="sm" w="sm" type="none"/>
            </a:ln>
          </p:spPr>
          <p:txBody>
            <a:bodyPr anchorCtr="0" anchor="ctr" bIns="17150" lIns="34275" spcFirstLastPara="1" rIns="34275" wrap="square" tIns="171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grpSp>
      <p:sp>
        <p:nvSpPr>
          <p:cNvPr id="1209" name="Google Shape;1209;p66"/>
          <p:cNvSpPr/>
          <p:nvPr/>
        </p:nvSpPr>
        <p:spPr>
          <a:xfrm>
            <a:off x="7941044" y="4600008"/>
            <a:ext cx="532200" cy="399900"/>
          </a:xfrm>
          <a:prstGeom prst="parallelogram">
            <a:avLst>
              <a:gd fmla="val 39583" name="adj"/>
            </a:avLst>
          </a:prstGeom>
          <a:solidFill>
            <a:srgbClr val="C5C2C2">
              <a:alpha val="6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210" name="Google Shape;1210;p66"/>
          <p:cNvSpPr/>
          <p:nvPr/>
        </p:nvSpPr>
        <p:spPr>
          <a:xfrm>
            <a:off x="7391333" y="4762148"/>
            <a:ext cx="532200" cy="399900"/>
          </a:xfrm>
          <a:prstGeom prst="parallelogram">
            <a:avLst>
              <a:gd fmla="val 39583" name="adj"/>
            </a:avLst>
          </a:prstGeom>
          <a:solidFill>
            <a:srgbClr val="C5C2C2">
              <a:alpha val="80000"/>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211" name="Google Shape;1211;p66"/>
          <p:cNvSpPr txBox="1"/>
          <p:nvPr/>
        </p:nvSpPr>
        <p:spPr>
          <a:xfrm>
            <a:off x="7954713" y="4741259"/>
            <a:ext cx="466500" cy="2307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7F7F7F"/>
              </a:buClr>
              <a:buSzPts val="275"/>
              <a:buFont typeface="Raleway"/>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212" name="Google Shape;1212;p66"/>
          <p:cNvSpPr/>
          <p:nvPr/>
        </p:nvSpPr>
        <p:spPr>
          <a:xfrm>
            <a:off x="7536946" y="1957388"/>
            <a:ext cx="532200" cy="399900"/>
          </a:xfrm>
          <a:prstGeom prst="parallelogram">
            <a:avLst>
              <a:gd fmla="val 39583" name="adj"/>
            </a:avLst>
          </a:prstGeom>
          <a:solidFill>
            <a:srgbClr val="C5C2C2">
              <a:alpha val="25099"/>
            </a:srgbClr>
          </a:solidFill>
          <a:ln>
            <a:noFill/>
          </a:ln>
        </p:spPr>
        <p:txBody>
          <a:bodyPr anchorCtr="0" anchor="ctr" bIns="34250" lIns="68550" spcFirstLastPara="1" rIns="68550" wrap="square" tIns="34250">
            <a:noAutofit/>
          </a:bodyPr>
          <a:lstStyle/>
          <a:p>
            <a:pPr indent="0" lvl="0" marL="0" marR="0" rtl="0" algn="ctr">
              <a:lnSpc>
                <a:spcPct val="100000"/>
              </a:lnSpc>
              <a:spcBef>
                <a:spcPts val="0"/>
              </a:spcBef>
              <a:spcAft>
                <a:spcPts val="0"/>
              </a:spcAft>
              <a:buClr>
                <a:srgbClr val="373842"/>
              </a:buClr>
              <a:buSzPts val="350"/>
              <a:buFont typeface="Calibri"/>
              <a:buNone/>
            </a:pPr>
            <a:r>
              <a:t/>
            </a:r>
            <a:endParaRPr b="0" i="0" sz="1400" u="none" cap="none" strike="noStrike">
              <a:solidFill>
                <a:srgbClr val="000000"/>
              </a:solidFill>
              <a:latin typeface="Raleway"/>
              <a:ea typeface="Raleway"/>
              <a:cs typeface="Raleway"/>
              <a:sym typeface="Raleway"/>
            </a:endParaRPr>
          </a:p>
        </p:txBody>
      </p:sp>
      <p:sp>
        <p:nvSpPr>
          <p:cNvPr id="1213" name="Google Shape;1213;p66"/>
          <p:cNvSpPr txBox="1"/>
          <p:nvPr>
            <p:ph type="title"/>
          </p:nvPr>
        </p:nvSpPr>
        <p:spPr>
          <a:xfrm>
            <a:off x="3858022" y="999539"/>
            <a:ext cx="4828800" cy="6888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0"/>
              </a:spcBef>
              <a:spcAft>
                <a:spcPts val="0"/>
              </a:spcAft>
              <a:buClr>
                <a:srgbClr val="757070"/>
              </a:buClr>
              <a:buSzPts val="750"/>
              <a:buFont typeface="Raleway"/>
              <a:buNone/>
              <a:defRPr b="0" i="0" sz="3000" u="none" cap="none" strike="noStrike">
                <a:solidFill>
                  <a:srgbClr val="757070"/>
                </a:solidFill>
                <a:latin typeface="Raleway"/>
                <a:ea typeface="Raleway"/>
                <a:cs typeface="Raleway"/>
                <a:sym typeface="Raleway"/>
              </a:defRPr>
            </a:lvl1pPr>
            <a:lvl2pPr lvl="1"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500"/>
              <a:buFont typeface="Arial"/>
              <a:buNone/>
              <a:defRPr b="0" i="0" sz="700" u="none" cap="none" strike="noStrike">
                <a:solidFill>
                  <a:srgbClr val="000000"/>
                </a:solidFill>
                <a:latin typeface="Arial"/>
                <a:ea typeface="Arial"/>
                <a:cs typeface="Arial"/>
                <a:sym typeface="Arial"/>
              </a:defRPr>
            </a:lvl9pPr>
          </a:lstStyle>
          <a:p/>
        </p:txBody>
      </p:sp>
      <p:grpSp>
        <p:nvGrpSpPr>
          <p:cNvPr id="1214" name="Google Shape;1214;p66"/>
          <p:cNvGrpSpPr/>
          <p:nvPr/>
        </p:nvGrpSpPr>
        <p:grpSpPr>
          <a:xfrm>
            <a:off x="1963865" y="0"/>
            <a:ext cx="189675" cy="1332307"/>
            <a:chOff x="2618487" y="0"/>
            <a:chExt cx="252900" cy="1776410"/>
          </a:xfrm>
        </p:grpSpPr>
        <p:cxnSp>
          <p:nvCxnSpPr>
            <p:cNvPr id="1215" name="Google Shape;1215;p66"/>
            <p:cNvCxnSpPr/>
            <p:nvPr/>
          </p:nvCxnSpPr>
          <p:spPr>
            <a:xfrm>
              <a:off x="2744871" y="0"/>
              <a:ext cx="0" cy="1636500"/>
            </a:xfrm>
            <a:prstGeom prst="straightConnector1">
              <a:avLst/>
            </a:prstGeom>
            <a:noFill/>
            <a:ln cap="flat" cmpd="sng" w="9525">
              <a:solidFill>
                <a:schemeClr val="dk1">
                  <a:alpha val="20000"/>
                </a:schemeClr>
              </a:solidFill>
              <a:prstDash val="solid"/>
              <a:miter lim="8000"/>
              <a:headEnd len="sm" w="sm" type="none"/>
              <a:tailEnd len="sm" w="sm" type="none"/>
            </a:ln>
          </p:spPr>
        </p:cxnSp>
        <p:sp>
          <p:nvSpPr>
            <p:cNvPr id="1216" name="Google Shape;1216;p66"/>
            <p:cNvSpPr/>
            <p:nvPr/>
          </p:nvSpPr>
          <p:spPr>
            <a:xfrm>
              <a:off x="2618487" y="1523510"/>
              <a:ext cx="252900" cy="252900"/>
            </a:xfrm>
            <a:prstGeom prst="ellipse">
              <a:avLst/>
            </a:prstGeom>
            <a:solidFill>
              <a:schemeClr val="lt1"/>
            </a:solidFill>
            <a:ln>
              <a:noFill/>
            </a:ln>
            <a:effectLst>
              <a:outerShdw blurRad="381000" rotWithShape="0" algn="t" dir="5400000" dist="254000">
                <a:srgbClr val="000000">
                  <a:alpha val="12160"/>
                </a:srgbClr>
              </a:outerShdw>
            </a:effectLst>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373842"/>
                </a:buClr>
                <a:buSzPts val="275"/>
                <a:buFont typeface="Calibri"/>
                <a:buNone/>
              </a:pPr>
              <a:r>
                <a:t/>
              </a:r>
              <a:endParaRPr b="0" i="0" sz="1100" u="none" cap="none" strike="noStrike">
                <a:solidFill>
                  <a:srgbClr val="000000"/>
                </a:solidFill>
                <a:latin typeface="Raleway"/>
                <a:ea typeface="Raleway"/>
                <a:cs typeface="Raleway"/>
                <a:sym typeface="Raleway"/>
              </a:endParaRPr>
            </a:p>
          </p:txBody>
        </p:sp>
      </p:grpSp>
      <p:grpSp>
        <p:nvGrpSpPr>
          <p:cNvPr id="1217" name="Google Shape;1217;p66"/>
          <p:cNvGrpSpPr/>
          <p:nvPr/>
        </p:nvGrpSpPr>
        <p:grpSpPr>
          <a:xfrm>
            <a:off x="1974676" y="3925882"/>
            <a:ext cx="189675" cy="1228848"/>
            <a:chOff x="2632901" y="5234512"/>
            <a:chExt cx="252900" cy="1638464"/>
          </a:xfrm>
        </p:grpSpPr>
        <p:cxnSp>
          <p:nvCxnSpPr>
            <p:cNvPr id="1218" name="Google Shape;1218;p66"/>
            <p:cNvCxnSpPr/>
            <p:nvPr/>
          </p:nvCxnSpPr>
          <p:spPr>
            <a:xfrm>
              <a:off x="2744871" y="5236476"/>
              <a:ext cx="0" cy="1636500"/>
            </a:xfrm>
            <a:prstGeom prst="straightConnector1">
              <a:avLst/>
            </a:prstGeom>
            <a:noFill/>
            <a:ln cap="flat" cmpd="sng" w="9525">
              <a:solidFill>
                <a:schemeClr val="dk1">
                  <a:alpha val="20000"/>
                </a:schemeClr>
              </a:solidFill>
              <a:prstDash val="solid"/>
              <a:miter lim="8000"/>
              <a:headEnd len="sm" w="sm" type="none"/>
              <a:tailEnd len="sm" w="sm" type="none"/>
            </a:ln>
          </p:spPr>
        </p:cxnSp>
        <p:sp>
          <p:nvSpPr>
            <p:cNvPr id="1219" name="Google Shape;1219;p66"/>
            <p:cNvSpPr/>
            <p:nvPr/>
          </p:nvSpPr>
          <p:spPr>
            <a:xfrm>
              <a:off x="2632901" y="5234512"/>
              <a:ext cx="252900" cy="252900"/>
            </a:xfrm>
            <a:prstGeom prst="ellipse">
              <a:avLst/>
            </a:prstGeom>
            <a:solidFill>
              <a:schemeClr val="lt1"/>
            </a:solidFill>
            <a:ln>
              <a:noFill/>
            </a:ln>
            <a:effectLst>
              <a:outerShdw blurRad="381000" rotWithShape="0" algn="t" dir="5400000" dist="254000">
                <a:srgbClr val="000000">
                  <a:alpha val="12160"/>
                </a:srgbClr>
              </a:outerShdw>
            </a:effectLst>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373842"/>
                </a:buClr>
                <a:buSzPts val="275"/>
                <a:buFont typeface="Calibri"/>
                <a:buNone/>
              </a:pPr>
              <a:r>
                <a:t/>
              </a:r>
              <a:endParaRPr b="0" i="0" sz="1100" u="none" cap="none" strike="noStrike">
                <a:solidFill>
                  <a:srgbClr val="000000"/>
                </a:solidFill>
                <a:latin typeface="Raleway"/>
                <a:ea typeface="Raleway"/>
                <a:cs typeface="Raleway"/>
                <a:sym typeface="Raleway"/>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14"/>
                                        </p:tgtEl>
                                        <p:attrNameLst>
                                          <p:attrName>style.visibility</p:attrName>
                                        </p:attrNameLst>
                                      </p:cBhvr>
                                      <p:to>
                                        <p:strVal val="visible"/>
                                      </p:to>
                                    </p:set>
                                    <p:animEffect filter="fade" transition="in">
                                      <p:cBhvr>
                                        <p:cTn dur="500"/>
                                        <p:tgtEl>
                                          <p:spTgt spid="1214"/>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187"/>
                                        </p:tgtEl>
                                        <p:attrNameLst>
                                          <p:attrName>style.visibility</p:attrName>
                                        </p:attrNameLst>
                                      </p:cBhvr>
                                      <p:to>
                                        <p:strVal val="visible"/>
                                      </p:to>
                                    </p:set>
                                    <p:animEffect filter="fade" transition="in">
                                      <p:cBhvr>
                                        <p:cTn dur="1000"/>
                                        <p:tgtEl>
                                          <p:spTgt spid="1187"/>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217"/>
                                        </p:tgtEl>
                                        <p:attrNameLst>
                                          <p:attrName>style.visibility</p:attrName>
                                        </p:attrNameLst>
                                      </p:cBhvr>
                                      <p:to>
                                        <p:strVal val="visible"/>
                                      </p:to>
                                    </p:set>
                                    <p:animEffect filter="fade" transition="in">
                                      <p:cBhvr>
                                        <p:cTn dur="500"/>
                                        <p:tgtEl>
                                          <p:spTgt spid="1217"/>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213"/>
                                        </p:tgtEl>
                                        <p:attrNameLst>
                                          <p:attrName>style.visibility</p:attrName>
                                        </p:attrNameLst>
                                      </p:cBhvr>
                                      <p:to>
                                        <p:strVal val="visible"/>
                                      </p:to>
                                    </p:set>
                                    <p:animEffect filter="fade" transition="in">
                                      <p:cBhvr>
                                        <p:cTn dur="750"/>
                                        <p:tgtEl>
                                          <p:spTgt spid="12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1">
    <p:spTree>
      <p:nvGrpSpPr>
        <p:cNvPr id="1220" name="Shape 1220"/>
        <p:cNvGrpSpPr/>
        <p:nvPr/>
      </p:nvGrpSpPr>
      <p:grpSpPr>
        <a:xfrm>
          <a:off x="0" y="0"/>
          <a:ext cx="0" cy="0"/>
          <a:chOff x="0" y="0"/>
          <a:chExt cx="0" cy="0"/>
        </a:xfrm>
      </p:grpSpPr>
      <p:sp>
        <p:nvSpPr>
          <p:cNvPr id="1221" name="Google Shape;1221;p67"/>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dk1"/>
              </a:buClr>
              <a:buSzPts val="4500"/>
              <a:buFont typeface="Source Sans Pro"/>
              <a:buNone/>
              <a:defRPr sz="45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22" name="Google Shape;1222;p67"/>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1223" name="Google Shape;1223;p6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24" name="Google Shape;1224;p6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25" name="Google Shape;1225;p67"/>
          <p:cNvSpPr txBox="1"/>
          <p:nvPr>
            <p:ph idx="12" type="sldNum"/>
          </p:nvPr>
        </p:nvSpPr>
        <p:spPr>
          <a:xfrm>
            <a:off x="7020936" y="4847768"/>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26" name="Shape 1226"/>
        <p:cNvGrpSpPr/>
        <p:nvPr/>
      </p:nvGrpSpPr>
      <p:grpSpPr>
        <a:xfrm>
          <a:off x="0" y="0"/>
          <a:ext cx="0" cy="0"/>
          <a:chOff x="0" y="0"/>
          <a:chExt cx="0" cy="0"/>
        </a:xfrm>
      </p:grpSpPr>
      <p:sp>
        <p:nvSpPr>
          <p:cNvPr id="1227" name="Google Shape;1227;p68"/>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28" name="Google Shape;1228;p68"/>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sz="1100"/>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1229" name="Google Shape;1229;p6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30" name="Google Shape;1230;p6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31" name="Google Shape;1231;p68"/>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s slide layout">
  <p:cSld name="1_Contents slide layout">
    <p:spTree>
      <p:nvGrpSpPr>
        <p:cNvPr id="1232" name="Shape 1232"/>
        <p:cNvGrpSpPr/>
        <p:nvPr/>
      </p:nvGrpSpPr>
      <p:grpSpPr>
        <a:xfrm>
          <a:off x="0" y="0"/>
          <a:ext cx="0" cy="0"/>
          <a:chOff x="0" y="0"/>
          <a:chExt cx="0" cy="0"/>
        </a:xfrm>
      </p:grpSpPr>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image slide layout">
  <p:cSld name="5_image slide layout">
    <p:spTree>
      <p:nvGrpSpPr>
        <p:cNvPr id="1233" name="Shape 1233"/>
        <p:cNvGrpSpPr/>
        <p:nvPr/>
      </p:nvGrpSpPr>
      <p:grpSpPr>
        <a:xfrm>
          <a:off x="0" y="0"/>
          <a:ext cx="0" cy="0"/>
          <a:chOff x="0" y="0"/>
          <a:chExt cx="0" cy="0"/>
        </a:xfrm>
      </p:grpSpPr>
      <p:sp>
        <p:nvSpPr>
          <p:cNvPr id="1234" name="Google Shape;1234;p70"/>
          <p:cNvSpPr/>
          <p:nvPr>
            <p:ph idx="2" type="pic"/>
          </p:nvPr>
        </p:nvSpPr>
        <p:spPr>
          <a:xfrm>
            <a:off x="185980" y="183074"/>
            <a:ext cx="8772000" cy="4777500"/>
          </a:xfrm>
          <a:prstGeom prst="rect">
            <a:avLst/>
          </a:prstGeom>
          <a:solidFill>
            <a:srgbClr val="F2F2F2"/>
          </a:solidFill>
          <a:ln>
            <a:noFill/>
          </a:ln>
        </p:spPr>
        <p:txBody>
          <a:bodyPr anchorCtr="0" anchor="ctr" bIns="34275" lIns="68575" spcFirstLastPara="1" rIns="68575" wrap="square" tIns="34275">
            <a:noAutofit/>
          </a:bodyPr>
          <a:lstStyle>
            <a:lvl1pPr lvl="0" marR="0" rtl="0" algn="ctr">
              <a:lnSpc>
                <a:spcPct val="90000"/>
              </a:lnSpc>
              <a:spcBef>
                <a:spcPts val="80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slide layout">
  <p:cSld name="Contents slide layout">
    <p:spTree>
      <p:nvGrpSpPr>
        <p:cNvPr id="1235" name="Shape 1235"/>
        <p:cNvGrpSpPr/>
        <p:nvPr/>
      </p:nvGrpSpPr>
      <p:grpSpPr>
        <a:xfrm>
          <a:off x="0" y="0"/>
          <a:ext cx="0" cy="0"/>
          <a:chOff x="0" y="0"/>
          <a:chExt cx="0" cy="0"/>
        </a:xfrm>
      </p:grpSpPr>
      <p:sp>
        <p:nvSpPr>
          <p:cNvPr id="1236" name="Google Shape;1236;p71"/>
          <p:cNvSpPr txBox="1"/>
          <p:nvPr>
            <p:ph idx="1" type="body"/>
          </p:nvPr>
        </p:nvSpPr>
        <p:spPr>
          <a:xfrm>
            <a:off x="242647" y="254632"/>
            <a:ext cx="8679900" cy="543000"/>
          </a:xfrm>
          <a:prstGeom prst="rect">
            <a:avLst/>
          </a:prstGeom>
          <a:noFill/>
          <a:ln>
            <a:noFill/>
          </a:ln>
        </p:spPr>
        <p:txBody>
          <a:bodyPr anchorCtr="0" anchor="ctr" bIns="34275" lIns="68575" spcFirstLastPara="1" rIns="68575" wrap="square" tIns="34275">
            <a:noAutofit/>
          </a:bodyPr>
          <a:lstStyle>
            <a:lvl1pPr indent="-228600" lvl="0" marL="457200" marR="0" rtl="0" algn="ctr">
              <a:lnSpc>
                <a:spcPct val="90000"/>
              </a:lnSpc>
              <a:spcBef>
                <a:spcPts val="800"/>
              </a:spcBef>
              <a:spcAft>
                <a:spcPts val="0"/>
              </a:spcAft>
              <a:buClr>
                <a:srgbClr val="262626"/>
              </a:buClr>
              <a:buSzPts val="4100"/>
              <a:buFont typeface="Arial"/>
              <a:buNone/>
              <a:defRPr b="0" i="0" sz="4100" u="none" cap="none" strike="noStrike">
                <a:solidFill>
                  <a:srgbClr val="262626"/>
                </a:solidFill>
                <a:latin typeface="Arial"/>
                <a:ea typeface="Arial"/>
                <a:cs typeface="Arial"/>
                <a:sym typeface="Arial"/>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Basic Layout">
  <p:cSld name="30_Basic Layout">
    <p:bg>
      <p:bgPr>
        <a:solidFill>
          <a:schemeClr val="lt1"/>
        </a:solidFill>
      </p:bgPr>
    </p:bg>
    <p:spTree>
      <p:nvGrpSpPr>
        <p:cNvPr id="1237" name="Shape 1237"/>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2">
    <p:spTree>
      <p:nvGrpSpPr>
        <p:cNvPr id="1238" name="Shape 1238"/>
        <p:cNvGrpSpPr/>
        <p:nvPr/>
      </p:nvGrpSpPr>
      <p:grpSpPr>
        <a:xfrm>
          <a:off x="0" y="0"/>
          <a:ext cx="0" cy="0"/>
          <a:chOff x="0" y="0"/>
          <a:chExt cx="0" cy="0"/>
        </a:xfrm>
      </p:grpSpPr>
      <p:sp>
        <p:nvSpPr>
          <p:cNvPr id="1239" name="Google Shape;1239;p73"/>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dk1"/>
              </a:buClr>
              <a:buSzPts val="4500"/>
              <a:buFont typeface="Source Sans Pro"/>
              <a:buChar char="●"/>
              <a:defRPr sz="4500"/>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1240" name="Google Shape;1240;p73"/>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1241" name="Google Shape;1241;p7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1242" name="Google Shape;1242;p7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1243" name="Google Shape;1243;p73"/>
          <p:cNvSpPr txBox="1"/>
          <p:nvPr>
            <p:ph idx="12" type="sldNum"/>
          </p:nvPr>
        </p:nvSpPr>
        <p:spPr>
          <a:xfrm>
            <a:off x="7020936"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sz="1100"/>
            </a:lvl1pPr>
            <a:lvl2pPr indent="0" lvl="1" marL="0" rtl="0" algn="r">
              <a:spcBef>
                <a:spcPts val="0"/>
              </a:spcBef>
              <a:buNone/>
              <a:defRPr sz="1100"/>
            </a:lvl2pPr>
            <a:lvl3pPr indent="0" lvl="2" marL="0" rtl="0" algn="r">
              <a:spcBef>
                <a:spcPts val="0"/>
              </a:spcBef>
              <a:buNone/>
              <a:defRPr sz="1100"/>
            </a:lvl3pPr>
            <a:lvl4pPr indent="0" lvl="3" marL="0" rtl="0" algn="r">
              <a:spcBef>
                <a:spcPts val="0"/>
              </a:spcBef>
              <a:buNone/>
              <a:defRPr sz="1100"/>
            </a:lvl4pPr>
            <a:lvl5pPr indent="0" lvl="4" marL="0" rtl="0" algn="r">
              <a:spcBef>
                <a:spcPts val="0"/>
              </a:spcBef>
              <a:buNone/>
              <a:defRPr sz="1100"/>
            </a:lvl5pPr>
            <a:lvl6pPr indent="0" lvl="5" marL="0" rtl="0" algn="r">
              <a:spcBef>
                <a:spcPts val="0"/>
              </a:spcBef>
              <a:buNone/>
              <a:defRPr sz="1100"/>
            </a:lvl6pPr>
            <a:lvl7pPr indent="0" lvl="6" marL="0" rtl="0" algn="r">
              <a:spcBef>
                <a:spcPts val="0"/>
              </a:spcBef>
              <a:buNone/>
              <a:defRPr sz="1100"/>
            </a:lvl7pPr>
            <a:lvl8pPr indent="0" lvl="7" marL="0" rtl="0" algn="r">
              <a:spcBef>
                <a:spcPts val="0"/>
              </a:spcBef>
              <a:buNone/>
              <a:defRPr sz="1100"/>
            </a:lvl8pPr>
            <a:lvl9pPr indent="0" lvl="8" marL="0" rtl="0" algn="r">
              <a:spcBef>
                <a:spcPts val="0"/>
              </a:spcBef>
              <a:buNone/>
              <a:defRPr sz="11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2">
  <p:cSld name="TITLE_3">
    <p:spTree>
      <p:nvGrpSpPr>
        <p:cNvPr id="1244" name="Shape 1244"/>
        <p:cNvGrpSpPr/>
        <p:nvPr/>
      </p:nvGrpSpPr>
      <p:grpSpPr>
        <a:xfrm>
          <a:off x="0" y="0"/>
          <a:ext cx="0" cy="0"/>
          <a:chOff x="0" y="0"/>
          <a:chExt cx="0" cy="0"/>
        </a:xfrm>
      </p:grpSpPr>
      <p:sp>
        <p:nvSpPr>
          <p:cNvPr id="1245" name="Google Shape;1245;p7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dk1"/>
              </a:buClr>
              <a:buSzPts val="4500"/>
              <a:buFont typeface="Source Sans Pro"/>
              <a:buChar char="●"/>
              <a:defRPr sz="4500"/>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1246" name="Google Shape;1246;p74"/>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1247" name="Google Shape;1247;p7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1248" name="Google Shape;1248;p7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1249" name="Google Shape;1249;p74"/>
          <p:cNvSpPr txBox="1"/>
          <p:nvPr>
            <p:ph idx="12" type="sldNum"/>
          </p:nvPr>
        </p:nvSpPr>
        <p:spPr>
          <a:xfrm>
            <a:off x="7020936" y="4847768"/>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sz="1100"/>
            </a:lvl1pPr>
            <a:lvl2pPr indent="0" lvl="1" marL="0" rtl="0" algn="r">
              <a:spcBef>
                <a:spcPts val="0"/>
              </a:spcBef>
              <a:buNone/>
              <a:defRPr sz="1100"/>
            </a:lvl2pPr>
            <a:lvl3pPr indent="0" lvl="2" marL="0" rtl="0" algn="r">
              <a:spcBef>
                <a:spcPts val="0"/>
              </a:spcBef>
              <a:buNone/>
              <a:defRPr sz="1100"/>
            </a:lvl3pPr>
            <a:lvl4pPr indent="0" lvl="3" marL="0" rtl="0" algn="r">
              <a:spcBef>
                <a:spcPts val="0"/>
              </a:spcBef>
              <a:buNone/>
              <a:defRPr sz="1100"/>
            </a:lvl4pPr>
            <a:lvl5pPr indent="0" lvl="4" marL="0" rtl="0" algn="r">
              <a:spcBef>
                <a:spcPts val="0"/>
              </a:spcBef>
              <a:buNone/>
              <a:defRPr sz="1100"/>
            </a:lvl5pPr>
            <a:lvl6pPr indent="0" lvl="5" marL="0" rtl="0" algn="r">
              <a:spcBef>
                <a:spcPts val="0"/>
              </a:spcBef>
              <a:buNone/>
              <a:defRPr sz="1100"/>
            </a:lvl6pPr>
            <a:lvl7pPr indent="0" lvl="6" marL="0" rtl="0" algn="r">
              <a:spcBef>
                <a:spcPts val="0"/>
              </a:spcBef>
              <a:buNone/>
              <a:defRPr sz="1100"/>
            </a:lvl7pPr>
            <a:lvl8pPr indent="0" lvl="7" marL="0" rtl="0" algn="r">
              <a:spcBef>
                <a:spcPts val="0"/>
              </a:spcBef>
              <a:buNone/>
              <a:defRPr sz="1100"/>
            </a:lvl8pPr>
            <a:lvl9pPr indent="0" lvl="8" marL="0" rtl="0" algn="r">
              <a:spcBef>
                <a:spcPts val="0"/>
              </a:spcBef>
              <a:buNone/>
              <a:defRPr sz="11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Laptop Slide 1">
  <p:cSld name="5_Laptop Slide 1">
    <p:bg>
      <p:bgPr>
        <a:gradFill>
          <a:gsLst>
            <a:gs pos="0">
              <a:srgbClr val="FFFFFF"/>
            </a:gs>
            <a:gs pos="100000">
              <a:srgbClr val="D8D8D8"/>
            </a:gs>
          </a:gsLst>
          <a:lin ang="5400012" scaled="0"/>
        </a:gradFill>
      </p:bgPr>
    </p:bg>
    <p:spTree>
      <p:nvGrpSpPr>
        <p:cNvPr id="1250" name="Shape 1250"/>
        <p:cNvGrpSpPr/>
        <p:nvPr/>
      </p:nvGrpSpPr>
      <p:grpSpPr>
        <a:xfrm>
          <a:off x="0" y="0"/>
          <a:ext cx="0" cy="0"/>
          <a:chOff x="0" y="0"/>
          <a:chExt cx="0" cy="0"/>
        </a:xfrm>
      </p:grpSpPr>
      <p:sp>
        <p:nvSpPr>
          <p:cNvPr id="1251" name="Google Shape;1251;p75"/>
          <p:cNvSpPr txBox="1"/>
          <p:nvPr>
            <p:ph type="title"/>
          </p:nvPr>
        </p:nvSpPr>
        <p:spPr>
          <a:xfrm>
            <a:off x="727043" y="705956"/>
            <a:ext cx="6702900" cy="4905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0"/>
              </a:spcBef>
              <a:spcAft>
                <a:spcPts val="0"/>
              </a:spcAft>
              <a:buClr>
                <a:srgbClr val="757070"/>
              </a:buClr>
              <a:buSzPts val="3000"/>
              <a:buFont typeface="Raleway"/>
              <a:buNone/>
              <a:defRPr sz="3000">
                <a:solidFill>
                  <a:srgbClr val="757070"/>
                </a:solidFill>
                <a:latin typeface="Raleway"/>
                <a:ea typeface="Raleway"/>
                <a:cs typeface="Raleway"/>
                <a:sym typeface="Raleway"/>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52" name="Google Shape;1252;p75"/>
          <p:cNvSpPr txBox="1"/>
          <p:nvPr>
            <p:ph idx="1" type="body"/>
          </p:nvPr>
        </p:nvSpPr>
        <p:spPr>
          <a:xfrm>
            <a:off x="727042" y="1229143"/>
            <a:ext cx="2348100" cy="2784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800"/>
              </a:spcBef>
              <a:spcAft>
                <a:spcPts val="0"/>
              </a:spcAft>
              <a:buClr>
                <a:srgbClr val="595959"/>
              </a:buClr>
              <a:buSzPts val="1200"/>
              <a:buNone/>
              <a:defRPr sz="1200">
                <a:solidFill>
                  <a:srgbClr val="595959"/>
                </a:solidFill>
                <a:latin typeface="Raleway"/>
                <a:ea typeface="Raleway"/>
                <a:cs typeface="Raleway"/>
                <a:sym typeface="Raleway"/>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53" name="Google Shape;1253;p75"/>
          <p:cNvSpPr/>
          <p:nvPr/>
        </p:nvSpPr>
        <p:spPr>
          <a:xfrm>
            <a:off x="9091882" y="3340736"/>
            <a:ext cx="52200" cy="18027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nvGrpSpPr>
          <p:cNvPr id="1254" name="Google Shape;1254;p75"/>
          <p:cNvGrpSpPr/>
          <p:nvPr/>
        </p:nvGrpSpPr>
        <p:grpSpPr>
          <a:xfrm>
            <a:off x="-91398" y="2522709"/>
            <a:ext cx="4009491" cy="2980999"/>
            <a:chOff x="-121863" y="2958441"/>
            <a:chExt cx="5345988" cy="3974665"/>
          </a:xfrm>
        </p:grpSpPr>
        <p:sp>
          <p:nvSpPr>
            <p:cNvPr id="1255" name="Google Shape;1255;p75"/>
            <p:cNvSpPr/>
            <p:nvPr/>
          </p:nvSpPr>
          <p:spPr>
            <a:xfrm>
              <a:off x="225699" y="4498171"/>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56" name="Google Shape;1256;p75"/>
            <p:cNvSpPr/>
            <p:nvPr/>
          </p:nvSpPr>
          <p:spPr>
            <a:xfrm>
              <a:off x="1507444" y="6853006"/>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57" name="Google Shape;1257;p75"/>
            <p:cNvSpPr/>
            <p:nvPr/>
          </p:nvSpPr>
          <p:spPr>
            <a:xfrm>
              <a:off x="5144025" y="6629445"/>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58" name="Google Shape;1258;p75"/>
            <p:cNvSpPr/>
            <p:nvPr/>
          </p:nvSpPr>
          <p:spPr>
            <a:xfrm>
              <a:off x="2640150" y="5914053"/>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59" name="Google Shape;1259;p75"/>
            <p:cNvSpPr/>
            <p:nvPr/>
          </p:nvSpPr>
          <p:spPr>
            <a:xfrm>
              <a:off x="-121863" y="5861888"/>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cxnSp>
          <p:nvCxnSpPr>
            <p:cNvPr id="1260" name="Google Shape;1260;p75"/>
            <p:cNvCxnSpPr>
              <a:stCxn id="1259" idx="5"/>
              <a:endCxn id="1256" idx="1"/>
            </p:cNvCxnSpPr>
            <p:nvPr/>
          </p:nvCxnSpPr>
          <p:spPr>
            <a:xfrm>
              <a:off x="-53493" y="5930258"/>
              <a:ext cx="1572600" cy="934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1" name="Google Shape;1261;p75"/>
            <p:cNvCxnSpPr>
              <a:stCxn id="1255" idx="3"/>
              <a:endCxn id="1259" idx="7"/>
            </p:cNvCxnSpPr>
            <p:nvPr/>
          </p:nvCxnSpPr>
          <p:spPr>
            <a:xfrm flipH="1">
              <a:off x="-53571" y="4566541"/>
              <a:ext cx="291000" cy="1307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2" name="Google Shape;1262;p75"/>
            <p:cNvCxnSpPr>
              <a:stCxn id="1259" idx="6"/>
              <a:endCxn id="1257" idx="2"/>
            </p:cNvCxnSpPr>
            <p:nvPr/>
          </p:nvCxnSpPr>
          <p:spPr>
            <a:xfrm>
              <a:off x="-41763" y="5901938"/>
              <a:ext cx="5185800" cy="767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3" name="Google Shape;1263;p75"/>
            <p:cNvCxnSpPr>
              <a:stCxn id="1256" idx="0"/>
            </p:cNvCxnSpPr>
            <p:nvPr/>
          </p:nvCxnSpPr>
          <p:spPr>
            <a:xfrm rot="10800000">
              <a:off x="1468294" y="3070306"/>
              <a:ext cx="79200" cy="3782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4" name="Google Shape;1264;p75"/>
            <p:cNvCxnSpPr>
              <a:stCxn id="1259" idx="1"/>
            </p:cNvCxnSpPr>
            <p:nvPr/>
          </p:nvCxnSpPr>
          <p:spPr>
            <a:xfrm flipH="1" rot="10800000">
              <a:off x="-110133" y="3070118"/>
              <a:ext cx="1578300" cy="2803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5" name="Google Shape;1265;p75"/>
            <p:cNvCxnSpPr>
              <a:stCxn id="1255" idx="1"/>
              <a:endCxn id="1258" idx="1"/>
            </p:cNvCxnSpPr>
            <p:nvPr/>
          </p:nvCxnSpPr>
          <p:spPr>
            <a:xfrm>
              <a:off x="237429" y="4509901"/>
              <a:ext cx="2414400" cy="14160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6" name="Google Shape;1266;p75"/>
            <p:cNvCxnSpPr>
              <a:stCxn id="1255" idx="5"/>
              <a:endCxn id="1256" idx="0"/>
            </p:cNvCxnSpPr>
            <p:nvPr/>
          </p:nvCxnSpPr>
          <p:spPr>
            <a:xfrm>
              <a:off x="294069" y="4566541"/>
              <a:ext cx="1253400" cy="2286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7" name="Google Shape;1267;p75"/>
            <p:cNvCxnSpPr>
              <a:endCxn id="1258" idx="2"/>
            </p:cNvCxnSpPr>
            <p:nvPr/>
          </p:nvCxnSpPr>
          <p:spPr>
            <a:xfrm>
              <a:off x="186450" y="5875203"/>
              <a:ext cx="2453700" cy="789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8" name="Google Shape;1268;p75"/>
            <p:cNvCxnSpPr>
              <a:endCxn id="1257" idx="4"/>
            </p:cNvCxnSpPr>
            <p:nvPr/>
          </p:nvCxnSpPr>
          <p:spPr>
            <a:xfrm flipH="1" rot="10800000">
              <a:off x="1629375" y="6709545"/>
              <a:ext cx="3554700" cy="152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69" name="Google Shape;1269;p75"/>
            <p:cNvCxnSpPr>
              <a:stCxn id="1257" idx="2"/>
            </p:cNvCxnSpPr>
            <p:nvPr/>
          </p:nvCxnSpPr>
          <p:spPr>
            <a:xfrm rot="10800000">
              <a:off x="1468125" y="3070395"/>
              <a:ext cx="3675900" cy="35991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70" name="Google Shape;1270;p75"/>
            <p:cNvCxnSpPr>
              <a:endCxn id="1258" idx="7"/>
            </p:cNvCxnSpPr>
            <p:nvPr/>
          </p:nvCxnSpPr>
          <p:spPr>
            <a:xfrm>
              <a:off x="1468620" y="3070083"/>
              <a:ext cx="1239900" cy="28557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71" name="Google Shape;1271;p75"/>
            <p:cNvCxnSpPr/>
            <p:nvPr/>
          </p:nvCxnSpPr>
          <p:spPr>
            <a:xfrm flipH="1">
              <a:off x="294233" y="2958441"/>
              <a:ext cx="1285800" cy="15516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72" name="Google Shape;1272;p75"/>
            <p:cNvCxnSpPr>
              <a:stCxn id="1256" idx="6"/>
              <a:endCxn id="1258" idx="4"/>
            </p:cNvCxnSpPr>
            <p:nvPr/>
          </p:nvCxnSpPr>
          <p:spPr>
            <a:xfrm flipH="1" rot="10800000">
              <a:off x="1587544" y="5994256"/>
              <a:ext cx="1092600" cy="8988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cxnSp>
          <p:nvCxnSpPr>
            <p:cNvPr id="1273" name="Google Shape;1273;p75"/>
            <p:cNvCxnSpPr>
              <a:stCxn id="1258" idx="6"/>
              <a:endCxn id="1257" idx="2"/>
            </p:cNvCxnSpPr>
            <p:nvPr/>
          </p:nvCxnSpPr>
          <p:spPr>
            <a:xfrm>
              <a:off x="2720250" y="5954103"/>
              <a:ext cx="2423700" cy="715500"/>
            </a:xfrm>
            <a:prstGeom prst="straightConnector1">
              <a:avLst/>
            </a:prstGeom>
            <a:solidFill>
              <a:schemeClr val="accent1">
                <a:alpha val="52550"/>
              </a:schemeClr>
            </a:solidFill>
            <a:ln cap="flat" cmpd="sng" w="9525">
              <a:solidFill>
                <a:srgbClr val="C5C2C2">
                  <a:alpha val="33730"/>
                </a:srgbClr>
              </a:solidFill>
              <a:prstDash val="solid"/>
              <a:miter lim="800000"/>
              <a:headEnd len="sm" w="sm" type="none"/>
              <a:tailEnd len="sm" w="sm" type="none"/>
            </a:ln>
          </p:spPr>
        </p:cxnSp>
        <p:sp>
          <p:nvSpPr>
            <p:cNvPr id="1274" name="Google Shape;1274;p75"/>
            <p:cNvSpPr/>
            <p:nvPr/>
          </p:nvSpPr>
          <p:spPr>
            <a:xfrm>
              <a:off x="1454923" y="3033159"/>
              <a:ext cx="80100" cy="80100"/>
            </a:xfrm>
            <a:prstGeom prst="ellipse">
              <a:avLst/>
            </a:prstGeom>
            <a:solidFill>
              <a:srgbClr val="D8D8D8"/>
            </a:solidFill>
            <a:ln cap="flat" cmpd="sng" w="12700">
              <a:solidFill>
                <a:srgbClr val="C5C2C2">
                  <a:alpha val="33730"/>
                </a:srgbClr>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grpSp>
      <p:sp>
        <p:nvSpPr>
          <p:cNvPr id="1275" name="Google Shape;1275;p75"/>
          <p:cNvSpPr/>
          <p:nvPr/>
        </p:nvSpPr>
        <p:spPr>
          <a:xfrm>
            <a:off x="7941040" y="4600008"/>
            <a:ext cx="532200" cy="400200"/>
          </a:xfrm>
          <a:prstGeom prst="parallelogram">
            <a:avLst>
              <a:gd fmla="val 39583" name="adj"/>
            </a:avLst>
          </a:prstGeom>
          <a:solidFill>
            <a:srgbClr val="C5C2C2">
              <a:alpha val="6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76" name="Google Shape;1276;p75"/>
          <p:cNvSpPr/>
          <p:nvPr/>
        </p:nvSpPr>
        <p:spPr>
          <a:xfrm>
            <a:off x="7391330" y="4762148"/>
            <a:ext cx="532200" cy="400200"/>
          </a:xfrm>
          <a:prstGeom prst="parallelogram">
            <a:avLst>
              <a:gd fmla="val 39583" name="adj"/>
            </a:avLst>
          </a:prstGeom>
          <a:solidFill>
            <a:srgbClr val="C5C2C2">
              <a:alpha val="8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77" name="Google Shape;1277;p75"/>
          <p:cNvSpPr txBox="1"/>
          <p:nvPr/>
        </p:nvSpPr>
        <p:spPr>
          <a:xfrm>
            <a:off x="7954709" y="4741252"/>
            <a:ext cx="466500" cy="2307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fld id="{00000000-1234-1234-1234-123412341234}" type="slidenum">
              <a:rPr b="0" i="0" lang="en" sz="1100" u="none" cap="none" strike="noStrike">
                <a:solidFill>
                  <a:srgbClr val="7F7F7F"/>
                </a:solidFill>
                <a:latin typeface="Raleway"/>
                <a:ea typeface="Raleway"/>
                <a:cs typeface="Raleway"/>
                <a:sym typeface="Raleway"/>
              </a:rPr>
              <a:t>‹#›</a:t>
            </a:fld>
            <a:endParaRPr b="0" i="0" sz="1100" u="none" cap="none" strike="noStrike">
              <a:solidFill>
                <a:srgbClr val="7F7F7F"/>
              </a:solidFill>
              <a:latin typeface="Raleway"/>
              <a:ea typeface="Raleway"/>
              <a:cs typeface="Raleway"/>
              <a:sym typeface="Raleway"/>
            </a:endParaRPr>
          </a:p>
        </p:txBody>
      </p:sp>
      <p:sp>
        <p:nvSpPr>
          <p:cNvPr id="1278" name="Google Shape;1278;p75"/>
          <p:cNvSpPr/>
          <p:nvPr/>
        </p:nvSpPr>
        <p:spPr>
          <a:xfrm>
            <a:off x="7536943" y="1957388"/>
            <a:ext cx="532200" cy="400200"/>
          </a:xfrm>
          <a:prstGeom prst="parallelogram">
            <a:avLst>
              <a:gd fmla="val 39583" name="adj"/>
            </a:avLst>
          </a:prstGeom>
          <a:solidFill>
            <a:srgbClr val="C5C2C2">
              <a:alpha val="2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
        <p:nvSpPr>
          <p:cNvPr id="1279" name="Google Shape;1279;p75"/>
          <p:cNvSpPr/>
          <p:nvPr/>
        </p:nvSpPr>
        <p:spPr>
          <a:xfrm>
            <a:off x="714375" y="0"/>
            <a:ext cx="912000" cy="685800"/>
          </a:xfrm>
          <a:prstGeom prst="parallelogram">
            <a:avLst>
              <a:gd fmla="val 39583" name="adj"/>
            </a:avLst>
          </a:prstGeom>
          <a:solidFill>
            <a:srgbClr val="C5C2C2">
              <a:alpha val="427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Raleway"/>
              <a:ea typeface="Raleway"/>
              <a:cs typeface="Raleway"/>
              <a:sym typeface="Ralewa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251"/>
                                        </p:tgtEl>
                                        <p:attrNameLst>
                                          <p:attrName>style.visibility</p:attrName>
                                        </p:attrNameLst>
                                      </p:cBhvr>
                                      <p:to>
                                        <p:strVal val="visible"/>
                                      </p:to>
                                    </p:set>
                                    <p:anim calcmode="lin" valueType="num">
                                      <p:cBhvr additive="base">
                                        <p:cTn dur="500"/>
                                        <p:tgtEl>
                                          <p:spTgt spid="125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1252">
                                            <p:txEl>
                                              <p:pRg end="0" st="0"/>
                                            </p:txEl>
                                          </p:spTgt>
                                        </p:tgtEl>
                                        <p:attrNameLst>
                                          <p:attrName>style.visibility</p:attrName>
                                        </p:attrNameLst>
                                      </p:cBhvr>
                                      <p:to>
                                        <p:strVal val="visible"/>
                                      </p:to>
                                    </p:set>
                                    <p:anim calcmode="lin" valueType="num">
                                      <p:cBhvr additive="base">
                                        <p:cTn dur="500"/>
                                        <p:tgtEl>
                                          <p:spTgt spid="1252">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1252">
                                            <p:txEl>
                                              <p:pRg end="1" st="1"/>
                                            </p:txEl>
                                          </p:spTgt>
                                        </p:tgtEl>
                                        <p:attrNameLst>
                                          <p:attrName>style.visibility</p:attrName>
                                        </p:attrNameLst>
                                      </p:cBhvr>
                                      <p:to>
                                        <p:strVal val="visible"/>
                                      </p:to>
                                    </p:set>
                                    <p:anim calcmode="lin" valueType="num">
                                      <p:cBhvr additive="base">
                                        <p:cTn dur="500"/>
                                        <p:tgtEl>
                                          <p:spTgt spid="1252">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0"/>
                                  </p:stCondLst>
                                  <p:childTnLst>
                                    <p:set>
                                      <p:cBhvr>
                                        <p:cTn dur="1" fill="hold">
                                          <p:stCondLst>
                                            <p:cond delay="0"/>
                                          </p:stCondLst>
                                        </p:cTn>
                                        <p:tgtEl>
                                          <p:spTgt spid="1252">
                                            <p:txEl>
                                              <p:pRg end="2" st="2"/>
                                            </p:txEl>
                                          </p:spTgt>
                                        </p:tgtEl>
                                        <p:attrNameLst>
                                          <p:attrName>style.visibility</p:attrName>
                                        </p:attrNameLst>
                                      </p:cBhvr>
                                      <p:to>
                                        <p:strVal val="visible"/>
                                      </p:to>
                                    </p:set>
                                    <p:anim calcmode="lin" valueType="num">
                                      <p:cBhvr additive="base">
                                        <p:cTn dur="500"/>
                                        <p:tgtEl>
                                          <p:spTgt spid="1252">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1252">
                                            <p:txEl>
                                              <p:pRg end="3" st="3"/>
                                            </p:txEl>
                                          </p:spTgt>
                                        </p:tgtEl>
                                        <p:attrNameLst>
                                          <p:attrName>style.visibility</p:attrName>
                                        </p:attrNameLst>
                                      </p:cBhvr>
                                      <p:to>
                                        <p:strVal val="visible"/>
                                      </p:to>
                                    </p:set>
                                    <p:anim calcmode="lin" valueType="num">
                                      <p:cBhvr additive="base">
                                        <p:cTn dur="500"/>
                                        <p:tgtEl>
                                          <p:spTgt spid="1252">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1252">
                                            <p:txEl>
                                              <p:pRg end="4" st="4"/>
                                            </p:txEl>
                                          </p:spTgt>
                                        </p:tgtEl>
                                        <p:attrNameLst>
                                          <p:attrName>style.visibility</p:attrName>
                                        </p:attrNameLst>
                                      </p:cBhvr>
                                      <p:to>
                                        <p:strVal val="visible"/>
                                      </p:to>
                                    </p:set>
                                    <p:anim calcmode="lin" valueType="num">
                                      <p:cBhvr additive="base">
                                        <p:cTn dur="500"/>
                                        <p:tgtEl>
                                          <p:spTgt spid="1252">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8">
                                  <p:stCondLst>
                                    <p:cond delay="0"/>
                                  </p:stCondLst>
                                  <p:childTnLst>
                                    <p:set>
                                      <p:cBhvr>
                                        <p:cTn dur="1" fill="hold">
                                          <p:stCondLst>
                                            <p:cond delay="0"/>
                                          </p:stCondLst>
                                        </p:cTn>
                                        <p:tgtEl>
                                          <p:spTgt spid="1252">
                                            <p:txEl>
                                              <p:pRg end="5" st="5"/>
                                            </p:txEl>
                                          </p:spTgt>
                                        </p:tgtEl>
                                        <p:attrNameLst>
                                          <p:attrName>style.visibility</p:attrName>
                                        </p:attrNameLst>
                                      </p:cBhvr>
                                      <p:to>
                                        <p:strVal val="visible"/>
                                      </p:to>
                                    </p:set>
                                    <p:anim calcmode="lin" valueType="num">
                                      <p:cBhvr additive="base">
                                        <p:cTn dur="500"/>
                                        <p:tgtEl>
                                          <p:spTgt spid="1252">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1252">
                                            <p:txEl>
                                              <p:pRg end="6" st="6"/>
                                            </p:txEl>
                                          </p:spTgt>
                                        </p:tgtEl>
                                        <p:attrNameLst>
                                          <p:attrName>style.visibility</p:attrName>
                                        </p:attrNameLst>
                                      </p:cBhvr>
                                      <p:to>
                                        <p:strVal val="visible"/>
                                      </p:to>
                                    </p:set>
                                    <p:anim calcmode="lin" valueType="num">
                                      <p:cBhvr additive="base">
                                        <p:cTn dur="500"/>
                                        <p:tgtEl>
                                          <p:spTgt spid="1252">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8">
                                  <p:stCondLst>
                                    <p:cond delay="0"/>
                                  </p:stCondLst>
                                  <p:childTnLst>
                                    <p:set>
                                      <p:cBhvr>
                                        <p:cTn dur="1" fill="hold">
                                          <p:stCondLst>
                                            <p:cond delay="0"/>
                                          </p:stCondLst>
                                        </p:cTn>
                                        <p:tgtEl>
                                          <p:spTgt spid="1252">
                                            <p:txEl>
                                              <p:pRg end="7" st="7"/>
                                            </p:txEl>
                                          </p:spTgt>
                                        </p:tgtEl>
                                        <p:attrNameLst>
                                          <p:attrName>style.visibility</p:attrName>
                                        </p:attrNameLst>
                                      </p:cBhvr>
                                      <p:to>
                                        <p:strVal val="visible"/>
                                      </p:to>
                                    </p:set>
                                    <p:anim calcmode="lin" valueType="num">
                                      <p:cBhvr additive="base">
                                        <p:cTn dur="500"/>
                                        <p:tgtEl>
                                          <p:spTgt spid="1252">
                                            <p:txEl>
                                              <p:pRg end="7" st="7"/>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4500"/>
                            </p:stCondLst>
                            <p:childTnLst>
                              <p:par>
                                <p:cTn fill="hold" nodeType="afterEffect" presetClass="entr" presetID="2" presetSubtype="8">
                                  <p:stCondLst>
                                    <p:cond delay="0"/>
                                  </p:stCondLst>
                                  <p:childTnLst>
                                    <p:set>
                                      <p:cBhvr>
                                        <p:cTn dur="1" fill="hold">
                                          <p:stCondLst>
                                            <p:cond delay="0"/>
                                          </p:stCondLst>
                                        </p:cTn>
                                        <p:tgtEl>
                                          <p:spTgt spid="1252">
                                            <p:txEl>
                                              <p:pRg end="8" st="8"/>
                                            </p:txEl>
                                          </p:spTgt>
                                        </p:tgtEl>
                                        <p:attrNameLst>
                                          <p:attrName>style.visibility</p:attrName>
                                        </p:attrNameLst>
                                      </p:cBhvr>
                                      <p:to>
                                        <p:strVal val="visible"/>
                                      </p:to>
                                    </p:set>
                                    <p:anim calcmode="lin" valueType="num">
                                      <p:cBhvr additive="base">
                                        <p:cTn dur="500"/>
                                        <p:tgtEl>
                                          <p:spTgt spid="1252">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3.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40" Type="http://schemas.openxmlformats.org/officeDocument/2006/relationships/slideLayout" Target="../slideLayouts/slideLayout67.xml"/><Relationship Id="rId20" Type="http://schemas.openxmlformats.org/officeDocument/2006/relationships/slideLayout" Target="../slideLayouts/slideLayout47.xml"/><Relationship Id="rId42" Type="http://schemas.openxmlformats.org/officeDocument/2006/relationships/slideLayout" Target="../slideLayouts/slideLayout69.xml"/><Relationship Id="rId41" Type="http://schemas.openxmlformats.org/officeDocument/2006/relationships/slideLayout" Target="../slideLayouts/slideLayout68.xml"/><Relationship Id="rId22" Type="http://schemas.openxmlformats.org/officeDocument/2006/relationships/slideLayout" Target="../slideLayouts/slideLayout49.xml"/><Relationship Id="rId44" Type="http://schemas.openxmlformats.org/officeDocument/2006/relationships/slideLayout" Target="../slideLayouts/slideLayout71.xml"/><Relationship Id="rId21" Type="http://schemas.openxmlformats.org/officeDocument/2006/relationships/slideLayout" Target="../slideLayouts/slideLayout48.xml"/><Relationship Id="rId43" Type="http://schemas.openxmlformats.org/officeDocument/2006/relationships/slideLayout" Target="../slideLayouts/slideLayout70.xml"/><Relationship Id="rId24" Type="http://schemas.openxmlformats.org/officeDocument/2006/relationships/slideLayout" Target="../slideLayouts/slideLayout51.xml"/><Relationship Id="rId46" Type="http://schemas.openxmlformats.org/officeDocument/2006/relationships/theme" Target="../theme/theme4.xml"/><Relationship Id="rId23" Type="http://schemas.openxmlformats.org/officeDocument/2006/relationships/slideLayout" Target="../slideLayouts/slideLayout50.xml"/><Relationship Id="rId45" Type="http://schemas.openxmlformats.org/officeDocument/2006/relationships/slideLayout" Target="../slideLayouts/slideLayout72.xml"/><Relationship Id="rId1" Type="http://schemas.openxmlformats.org/officeDocument/2006/relationships/image" Target="../media/image1.png"/><Relationship Id="rId2" Type="http://schemas.openxmlformats.org/officeDocument/2006/relationships/slideLayout" Target="../slideLayouts/slideLayout29.xml"/><Relationship Id="rId3" Type="http://schemas.openxmlformats.org/officeDocument/2006/relationships/slideLayout" Target="../slideLayouts/slideLayout30.xml"/><Relationship Id="rId4" Type="http://schemas.openxmlformats.org/officeDocument/2006/relationships/slideLayout" Target="../slideLayouts/slideLayout31.xml"/><Relationship Id="rId9" Type="http://schemas.openxmlformats.org/officeDocument/2006/relationships/slideLayout" Target="../slideLayouts/slideLayout36.xml"/><Relationship Id="rId26" Type="http://schemas.openxmlformats.org/officeDocument/2006/relationships/slideLayout" Target="../slideLayouts/slideLayout53.xml"/><Relationship Id="rId25" Type="http://schemas.openxmlformats.org/officeDocument/2006/relationships/slideLayout" Target="../slideLayouts/slideLayout52.xml"/><Relationship Id="rId28" Type="http://schemas.openxmlformats.org/officeDocument/2006/relationships/slideLayout" Target="../slideLayouts/slideLayout55.xml"/><Relationship Id="rId27" Type="http://schemas.openxmlformats.org/officeDocument/2006/relationships/slideLayout" Target="../slideLayouts/slideLayout54.xml"/><Relationship Id="rId5" Type="http://schemas.openxmlformats.org/officeDocument/2006/relationships/slideLayout" Target="../slideLayouts/slideLayout32.xml"/><Relationship Id="rId6" Type="http://schemas.openxmlformats.org/officeDocument/2006/relationships/slideLayout" Target="../slideLayouts/slideLayout33.xml"/><Relationship Id="rId29" Type="http://schemas.openxmlformats.org/officeDocument/2006/relationships/slideLayout" Target="../slideLayouts/slideLayout56.xml"/><Relationship Id="rId7" Type="http://schemas.openxmlformats.org/officeDocument/2006/relationships/slideLayout" Target="../slideLayouts/slideLayout34.xml"/><Relationship Id="rId8" Type="http://schemas.openxmlformats.org/officeDocument/2006/relationships/slideLayout" Target="../slideLayouts/slideLayout35.xml"/><Relationship Id="rId31" Type="http://schemas.openxmlformats.org/officeDocument/2006/relationships/slideLayout" Target="../slideLayouts/slideLayout58.xml"/><Relationship Id="rId30" Type="http://schemas.openxmlformats.org/officeDocument/2006/relationships/slideLayout" Target="../slideLayouts/slideLayout57.xml"/><Relationship Id="rId11" Type="http://schemas.openxmlformats.org/officeDocument/2006/relationships/slideLayout" Target="../slideLayouts/slideLayout38.xml"/><Relationship Id="rId33" Type="http://schemas.openxmlformats.org/officeDocument/2006/relationships/slideLayout" Target="../slideLayouts/slideLayout60.xml"/><Relationship Id="rId10" Type="http://schemas.openxmlformats.org/officeDocument/2006/relationships/slideLayout" Target="../slideLayouts/slideLayout37.xml"/><Relationship Id="rId32" Type="http://schemas.openxmlformats.org/officeDocument/2006/relationships/slideLayout" Target="../slideLayouts/slideLayout59.xml"/><Relationship Id="rId13" Type="http://schemas.openxmlformats.org/officeDocument/2006/relationships/slideLayout" Target="../slideLayouts/slideLayout40.xml"/><Relationship Id="rId35" Type="http://schemas.openxmlformats.org/officeDocument/2006/relationships/slideLayout" Target="../slideLayouts/slideLayout62.xml"/><Relationship Id="rId12" Type="http://schemas.openxmlformats.org/officeDocument/2006/relationships/slideLayout" Target="../slideLayouts/slideLayout39.xml"/><Relationship Id="rId34" Type="http://schemas.openxmlformats.org/officeDocument/2006/relationships/slideLayout" Target="../slideLayouts/slideLayout61.xml"/><Relationship Id="rId15" Type="http://schemas.openxmlformats.org/officeDocument/2006/relationships/slideLayout" Target="../slideLayouts/slideLayout42.xml"/><Relationship Id="rId37" Type="http://schemas.openxmlformats.org/officeDocument/2006/relationships/slideLayout" Target="../slideLayouts/slideLayout64.xml"/><Relationship Id="rId14" Type="http://schemas.openxmlformats.org/officeDocument/2006/relationships/slideLayout" Target="../slideLayouts/slideLayout41.xml"/><Relationship Id="rId36" Type="http://schemas.openxmlformats.org/officeDocument/2006/relationships/slideLayout" Target="../slideLayouts/slideLayout63.xml"/><Relationship Id="rId17" Type="http://schemas.openxmlformats.org/officeDocument/2006/relationships/slideLayout" Target="../slideLayouts/slideLayout44.xml"/><Relationship Id="rId39" Type="http://schemas.openxmlformats.org/officeDocument/2006/relationships/slideLayout" Target="../slideLayouts/slideLayout66.xml"/><Relationship Id="rId16" Type="http://schemas.openxmlformats.org/officeDocument/2006/relationships/slideLayout" Target="../slideLayouts/slideLayout43.xml"/><Relationship Id="rId38" Type="http://schemas.openxmlformats.org/officeDocument/2006/relationships/slideLayout" Target="../slideLayouts/slideLayout65.xml"/><Relationship Id="rId19" Type="http://schemas.openxmlformats.org/officeDocument/2006/relationships/slideLayout" Target="../slideLayouts/slideLayout46.xml"/><Relationship Id="rId18"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0" name="Shape 170"/>
        <p:cNvGrpSpPr/>
        <p:nvPr/>
      </p:nvGrpSpPr>
      <p:grpSpPr>
        <a:xfrm>
          <a:off x="0" y="0"/>
          <a:ext cx="0" cy="0"/>
          <a:chOff x="0" y="0"/>
          <a:chExt cx="0" cy="0"/>
        </a:xfrm>
      </p:grpSpPr>
      <p:sp>
        <p:nvSpPr>
          <p:cNvPr id="171" name="Google Shape;171;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Source Sans Pro"/>
              <a:buNone/>
              <a:defRPr b="0" i="0" sz="3300" u="none" cap="none" strike="noStrike">
                <a:solidFill>
                  <a:schemeClr val="dk1"/>
                </a:solidFill>
                <a:latin typeface="Source Sans Pro"/>
                <a:ea typeface="Source Sans Pro"/>
                <a:cs typeface="Source Sans Pro"/>
                <a:sym typeface="Source Sans Pro"/>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172" name="Google Shape;172;p17"/>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Source Sans Pro"/>
                <a:ea typeface="Source Sans Pro"/>
                <a:cs typeface="Source Sans Pro"/>
                <a:sym typeface="Source Sans Pro"/>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Source Sans Pro"/>
                <a:ea typeface="Source Sans Pro"/>
                <a:cs typeface="Source Sans Pro"/>
                <a:sym typeface="Source Sans Pro"/>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Source Sans Pro"/>
                <a:ea typeface="Source Sans Pro"/>
                <a:cs typeface="Source Sans Pro"/>
                <a:sym typeface="Source Sans Pro"/>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Source Sans Pro"/>
                <a:ea typeface="Source Sans Pro"/>
                <a:cs typeface="Source Sans Pro"/>
                <a:sym typeface="Source Sans Pro"/>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Source Sans Pro"/>
                <a:ea typeface="Source Sans Pro"/>
                <a:cs typeface="Source Sans Pro"/>
                <a:sym typeface="Source Sans Pro"/>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Source Sans Pro"/>
                <a:ea typeface="Source Sans Pro"/>
                <a:cs typeface="Source Sans Pro"/>
                <a:sym typeface="Source Sans Pro"/>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Source Sans Pro"/>
                <a:ea typeface="Source Sans Pro"/>
                <a:cs typeface="Source Sans Pro"/>
                <a:sym typeface="Source Sans Pro"/>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Source Sans Pro"/>
                <a:ea typeface="Source Sans Pro"/>
                <a:cs typeface="Source Sans Pro"/>
                <a:sym typeface="Source Sans Pro"/>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Source Sans Pro"/>
                <a:ea typeface="Source Sans Pro"/>
                <a:cs typeface="Source Sans Pro"/>
                <a:sym typeface="Source Sans Pro"/>
              </a:defRPr>
            </a:lvl9pPr>
          </a:lstStyle>
          <a:p/>
        </p:txBody>
      </p:sp>
      <p:sp>
        <p:nvSpPr>
          <p:cNvPr id="173" name="Google Shape;173;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Source Sans Pro"/>
                <a:ea typeface="Source Sans Pro"/>
                <a:cs typeface="Source Sans Pro"/>
                <a:sym typeface="Source Sans Pro"/>
              </a:defRPr>
            </a:lvl1pPr>
            <a:lvl2pPr lvl="1"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2pPr>
            <a:lvl3pPr lvl="2"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3pPr>
            <a:lvl4pPr lvl="3"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4pPr>
            <a:lvl5pPr lvl="4"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5pPr>
            <a:lvl6pPr lvl="5"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6pPr>
            <a:lvl7pPr lvl="6"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7pPr>
            <a:lvl8pPr lvl="7"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8pPr>
            <a:lvl9pPr lvl="8"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9pPr>
          </a:lstStyle>
          <a:p/>
        </p:txBody>
      </p:sp>
      <p:sp>
        <p:nvSpPr>
          <p:cNvPr id="174" name="Google Shape;174;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Source Sans Pro"/>
                <a:ea typeface="Source Sans Pro"/>
                <a:cs typeface="Source Sans Pro"/>
                <a:sym typeface="Source Sans Pro"/>
              </a:defRPr>
            </a:lvl1pPr>
            <a:lvl2pPr lvl="1"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2pPr>
            <a:lvl3pPr lvl="2"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3pPr>
            <a:lvl4pPr lvl="3"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4pPr>
            <a:lvl5pPr lvl="4"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5pPr>
            <a:lvl6pPr lvl="5"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6pPr>
            <a:lvl7pPr lvl="6"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7pPr>
            <a:lvl8pPr lvl="7"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8pPr>
            <a:lvl9pPr lvl="8" marR="0" rtl="0" algn="l">
              <a:spcBef>
                <a:spcPts val="0"/>
              </a:spcBef>
              <a:spcAft>
                <a:spcPts val="0"/>
              </a:spcAft>
              <a:buSzPts val="1100"/>
              <a:buNone/>
              <a:defRPr b="0" i="0" sz="1400" u="none" cap="none" strike="noStrike">
                <a:solidFill>
                  <a:schemeClr val="dk1"/>
                </a:solidFill>
                <a:latin typeface="Source Sans Pro"/>
                <a:ea typeface="Source Sans Pro"/>
                <a:cs typeface="Source Sans Pro"/>
                <a:sym typeface="Source Sans Pro"/>
              </a:defRPr>
            </a:lvl9pPr>
          </a:lstStyle>
          <a:p/>
        </p:txBody>
      </p:sp>
      <p:sp>
        <p:nvSpPr>
          <p:cNvPr id="175" name="Google Shape;175;p17"/>
          <p:cNvSpPr txBox="1"/>
          <p:nvPr>
            <p:ph idx="12" type="sldNum"/>
          </p:nvPr>
        </p:nvSpPr>
        <p:spPr>
          <a:xfrm>
            <a:off x="7019723" y="4847768"/>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Source Sans Pro"/>
                <a:ea typeface="Source Sans Pro"/>
                <a:cs typeface="Source Sans Pro"/>
                <a:sym typeface="Source Sans Pro"/>
              </a:defRPr>
            </a:lvl1pPr>
            <a:lvl2pPr indent="0" lvl="1" marL="0" marR="0" rtl="0" algn="r">
              <a:spcBef>
                <a:spcPts val="0"/>
              </a:spcBef>
              <a:buNone/>
              <a:defRPr b="0" i="0" sz="900" u="none" cap="none" strike="noStrike">
                <a:solidFill>
                  <a:srgbClr val="888888"/>
                </a:solidFill>
                <a:latin typeface="Source Sans Pro"/>
                <a:ea typeface="Source Sans Pro"/>
                <a:cs typeface="Source Sans Pro"/>
                <a:sym typeface="Source Sans Pro"/>
              </a:defRPr>
            </a:lvl2pPr>
            <a:lvl3pPr indent="0" lvl="2" marL="0" marR="0" rtl="0" algn="r">
              <a:spcBef>
                <a:spcPts val="0"/>
              </a:spcBef>
              <a:buNone/>
              <a:defRPr b="0" i="0" sz="900" u="none" cap="none" strike="noStrike">
                <a:solidFill>
                  <a:srgbClr val="888888"/>
                </a:solidFill>
                <a:latin typeface="Source Sans Pro"/>
                <a:ea typeface="Source Sans Pro"/>
                <a:cs typeface="Source Sans Pro"/>
                <a:sym typeface="Source Sans Pro"/>
              </a:defRPr>
            </a:lvl3pPr>
            <a:lvl4pPr indent="0" lvl="3" marL="0" marR="0" rtl="0" algn="r">
              <a:spcBef>
                <a:spcPts val="0"/>
              </a:spcBef>
              <a:buNone/>
              <a:defRPr b="0" i="0" sz="900" u="none" cap="none" strike="noStrike">
                <a:solidFill>
                  <a:srgbClr val="888888"/>
                </a:solidFill>
                <a:latin typeface="Source Sans Pro"/>
                <a:ea typeface="Source Sans Pro"/>
                <a:cs typeface="Source Sans Pro"/>
                <a:sym typeface="Source Sans Pro"/>
              </a:defRPr>
            </a:lvl4pPr>
            <a:lvl5pPr indent="0" lvl="4" marL="0" marR="0" rtl="0" algn="r">
              <a:spcBef>
                <a:spcPts val="0"/>
              </a:spcBef>
              <a:buNone/>
              <a:defRPr b="0" i="0" sz="900" u="none" cap="none" strike="noStrike">
                <a:solidFill>
                  <a:srgbClr val="888888"/>
                </a:solidFill>
                <a:latin typeface="Source Sans Pro"/>
                <a:ea typeface="Source Sans Pro"/>
                <a:cs typeface="Source Sans Pro"/>
                <a:sym typeface="Source Sans Pro"/>
              </a:defRPr>
            </a:lvl5pPr>
            <a:lvl6pPr indent="0" lvl="5" marL="0" marR="0" rtl="0" algn="r">
              <a:spcBef>
                <a:spcPts val="0"/>
              </a:spcBef>
              <a:buNone/>
              <a:defRPr b="0" i="0" sz="900" u="none" cap="none" strike="noStrike">
                <a:solidFill>
                  <a:srgbClr val="888888"/>
                </a:solidFill>
                <a:latin typeface="Source Sans Pro"/>
                <a:ea typeface="Source Sans Pro"/>
                <a:cs typeface="Source Sans Pro"/>
                <a:sym typeface="Source Sans Pro"/>
              </a:defRPr>
            </a:lvl6pPr>
            <a:lvl7pPr indent="0" lvl="6" marL="0" marR="0" rtl="0" algn="r">
              <a:spcBef>
                <a:spcPts val="0"/>
              </a:spcBef>
              <a:buNone/>
              <a:defRPr b="0" i="0" sz="900" u="none" cap="none" strike="noStrike">
                <a:solidFill>
                  <a:srgbClr val="888888"/>
                </a:solidFill>
                <a:latin typeface="Source Sans Pro"/>
                <a:ea typeface="Source Sans Pro"/>
                <a:cs typeface="Source Sans Pro"/>
                <a:sym typeface="Source Sans Pro"/>
              </a:defRPr>
            </a:lvl7pPr>
            <a:lvl8pPr indent="0" lvl="7" marL="0" marR="0" rtl="0" algn="r">
              <a:spcBef>
                <a:spcPts val="0"/>
              </a:spcBef>
              <a:buNone/>
              <a:defRPr b="0" i="0" sz="900" u="none" cap="none" strike="noStrike">
                <a:solidFill>
                  <a:srgbClr val="888888"/>
                </a:solidFill>
                <a:latin typeface="Source Sans Pro"/>
                <a:ea typeface="Source Sans Pro"/>
                <a:cs typeface="Source Sans Pro"/>
                <a:sym typeface="Source Sans Pro"/>
              </a:defRPr>
            </a:lvl8pPr>
            <a:lvl9pPr indent="0" lvl="8" marL="0" marR="0" rtl="0" algn="r">
              <a:spcBef>
                <a:spcPts val="0"/>
              </a:spcBef>
              <a:buNone/>
              <a:defRPr b="0" i="0" sz="900" u="none" cap="none" strike="noStrike">
                <a:solidFill>
                  <a:srgbClr val="888888"/>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5" name="Shape 305"/>
        <p:cNvGrpSpPr/>
        <p:nvPr/>
      </p:nvGrpSpPr>
      <p:grpSpPr>
        <a:xfrm>
          <a:off x="0" y="0"/>
          <a:ext cx="0" cy="0"/>
          <a:chOff x="0" y="0"/>
          <a:chExt cx="0" cy="0"/>
        </a:xfrm>
      </p:grpSpPr>
      <p:sp>
        <p:nvSpPr>
          <p:cNvPr id="306" name="Google Shape;306;p31"/>
          <p:cNvSpPr txBox="1"/>
          <p:nvPr/>
        </p:nvSpPr>
        <p:spPr>
          <a:xfrm>
            <a:off x="3325775" y="4862839"/>
            <a:ext cx="2488200" cy="150000"/>
          </a:xfrm>
          <a:prstGeom prst="rect">
            <a:avLst/>
          </a:prstGeom>
          <a:noFill/>
          <a:ln>
            <a:noFill/>
          </a:ln>
        </p:spPr>
        <p:txBody>
          <a:bodyPr anchorCtr="0" anchor="t" bIns="34250" lIns="68550" spcFirstLastPara="1" rIns="68550" wrap="square" tIns="34250">
            <a:noAutofit/>
          </a:bodyPr>
          <a:lstStyle/>
          <a:p>
            <a:pPr indent="0" lvl="0" marL="0" marR="0" rtl="0" algn="ctr">
              <a:lnSpc>
                <a:spcPct val="100000"/>
              </a:lnSpc>
              <a:spcBef>
                <a:spcPts val="0"/>
              </a:spcBef>
              <a:spcAft>
                <a:spcPts val="0"/>
              </a:spcAft>
              <a:buClr>
                <a:srgbClr val="3F3F3F"/>
              </a:buClr>
              <a:buSzPts val="125"/>
              <a:buFont typeface="Raleway"/>
              <a:buNone/>
            </a:pPr>
            <a:r>
              <a:rPr b="0" i="0" lang="en" sz="500" u="none" cap="none" strike="noStrike">
                <a:solidFill>
                  <a:srgbClr val="3F3F3F"/>
                </a:solidFill>
                <a:latin typeface="Raleway"/>
                <a:ea typeface="Raleway"/>
                <a:cs typeface="Raleway"/>
                <a:sym typeface="Raleway"/>
              </a:rPr>
              <a:t>HTTPS://CLOUDSECURITYALLIANCE.ORG/</a:t>
            </a:r>
            <a:endParaRPr b="0" i="0" sz="1400" u="none" cap="none" strike="noStrike">
              <a:solidFill>
                <a:srgbClr val="000000"/>
              </a:solidFill>
              <a:latin typeface="Arial"/>
              <a:ea typeface="Arial"/>
              <a:cs typeface="Arial"/>
              <a:sym typeface="Arial"/>
            </a:endParaRPr>
          </a:p>
        </p:txBody>
      </p:sp>
      <p:pic>
        <p:nvPicPr>
          <p:cNvPr id="307" name="Google Shape;307;p31"/>
          <p:cNvPicPr preferRelativeResize="0"/>
          <p:nvPr/>
        </p:nvPicPr>
        <p:blipFill rotWithShape="1">
          <a:blip r:embed="rId1">
            <a:alphaModFix/>
          </a:blip>
          <a:srcRect b="0" l="0" r="0" t="0"/>
          <a:stretch/>
        </p:blipFill>
        <p:spPr>
          <a:xfrm>
            <a:off x="8357664" y="62988"/>
            <a:ext cx="730925" cy="31801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 id="2147483705" r:id="rId31"/>
    <p:sldLayoutId id="2147483706" r:id="rId32"/>
    <p:sldLayoutId id="2147483707" r:id="rId33"/>
    <p:sldLayoutId id="2147483708" r:id="rId34"/>
    <p:sldLayoutId id="2147483709" r:id="rId35"/>
    <p:sldLayoutId id="2147483710" r:id="rId36"/>
    <p:sldLayoutId id="2147483711" r:id="rId37"/>
    <p:sldLayoutId id="2147483712" r:id="rId38"/>
    <p:sldLayoutId id="2147483713" r:id="rId39"/>
    <p:sldLayoutId id="2147483714" r:id="rId40"/>
    <p:sldLayoutId id="2147483715" r:id="rId41"/>
    <p:sldLayoutId id="2147483716" r:id="rId42"/>
    <p:sldLayoutId id="2147483717" r:id="rId43"/>
    <p:sldLayoutId id="2147483718" r:id="rId44"/>
    <p:sldLayoutId id="2147483719" r:id="rId4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xml"/><Relationship Id="rId3" Type="http://schemas.openxmlformats.org/officeDocument/2006/relationships/hyperlink" Target="https://cloudsecurityalliance.org/events/" TargetMode="External"/><Relationship Id="rId4" Type="http://schemas.openxmlformats.org/officeDocument/2006/relationships/hyperlink" Target="https://www.csaapac.org/csaaseansummit2022.html" TargetMode="External"/><Relationship Id="rId9" Type="http://schemas.openxmlformats.org/officeDocument/2006/relationships/hyperlink" Target="https://cloudsecurityalliance.org/events/virtual-events-and-webinars/?topic=zero-trust" TargetMode="External"/><Relationship Id="rId5" Type="http://schemas.openxmlformats.org/officeDocument/2006/relationships/hyperlink" Target="https://atarc.org/event/8-9-22-zero-trust-summit/" TargetMode="External"/><Relationship Id="rId6" Type="http://schemas.openxmlformats.org/officeDocument/2006/relationships/hyperlink" Target="https://web.cvent.com/event/07989905-395d-4cf4-9954-9be6143d741c/summary" TargetMode="External"/><Relationship Id="rId7" Type="http://schemas.openxmlformats.org/officeDocument/2006/relationships/hyperlink" Target="https://www.cyversity.org/event/cyversity-engage-a-step-towards-continuous-trust-with-continuous-audit-metrics/" TargetMode="External"/><Relationship Id="rId8" Type="http://schemas.openxmlformats.org/officeDocument/2006/relationships/hyperlink" Target="https://www.sectember.com/event/f69ed13e-f6dc-4abf-be0c-2ce33bb14e26/summary" TargetMode="External"/><Relationship Id="rId11" Type="http://schemas.openxmlformats.org/officeDocument/2006/relationships/hyperlink" Target="https://www.brighttalk.com/webcast/10415/545317?utm_source=cvent" TargetMode="External"/><Relationship Id="rId10" Type="http://schemas.openxmlformats.org/officeDocument/2006/relationships/hyperlink" Target="https://www.brighttalk.com/webcast/10415/546261?utm_source=csawebsite" TargetMode="External"/><Relationship Id="rId13" Type="http://schemas.openxmlformats.org/officeDocument/2006/relationships/image" Target="../media/image3.jpg"/><Relationship Id="rId12" Type="http://schemas.openxmlformats.org/officeDocument/2006/relationships/hyperlink" Target="https://cloudsecurityalliance.org/" TargetMode="External"/><Relationship Id="rId15" Type="http://schemas.openxmlformats.org/officeDocument/2006/relationships/image" Target="../media/image2.png"/><Relationship Id="rId14" Type="http://schemas.openxmlformats.org/officeDocument/2006/relationships/hyperlink" Target="https://circle.cloudsecurityalliance.org/community-home1?CommunityKey=9f9cdb69-619d-4d92-9124-0a2f100a0e4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2.xml"/><Relationship Id="rId3" Type="http://schemas.openxmlformats.org/officeDocument/2006/relationships/hyperlink" Target="https://cloudsecurityalliance.org/research/contribute#peer-reviews" TargetMode="External"/><Relationship Id="rId4" Type="http://schemas.openxmlformats.org/officeDocument/2006/relationships/hyperlink" Target="https://cloudsecurityalliance.org/artifacts/recommendations-for-using-a-customer-controlled-key-store/" TargetMode="External"/><Relationship Id="rId9" Type="http://schemas.openxmlformats.org/officeDocument/2006/relationships/hyperlink" Target="https://cloudsecurityalliance.org/artifacts/csa-ccm-v4-0-addendum-cri-fs-profile-v1-2/" TargetMode="External"/><Relationship Id="rId5" Type="http://schemas.openxmlformats.org/officeDocument/2006/relationships/hyperlink" Target="https://cloudsecurityalliance.org/artifacts/healthcare-interoperability/" TargetMode="External"/><Relationship Id="rId6" Type="http://schemas.openxmlformats.org/officeDocument/2006/relationships/hyperlink" Target="https://cloudsecurityalliance.org/artifacts/sensitive-data-in-the-cloud/" TargetMode="External"/><Relationship Id="rId7" Type="http://schemas.openxmlformats.org/officeDocument/2006/relationships/hyperlink" Target="https://cloudsecurityalliance.org/research/artifacts/" TargetMode="External"/><Relationship Id="rId8" Type="http://schemas.openxmlformats.org/officeDocument/2006/relationships/hyperlink" Target="https://cloudsecurityalliance.org/artifacts/third-party-vendor-risk-management/" TargetMode="External"/><Relationship Id="rId11" Type="http://schemas.openxmlformats.org/officeDocument/2006/relationships/hyperlink" Target="https://cloudsecurityalliance.org/artifacts/sensitive-data-in-the-cloud/" TargetMode="External"/><Relationship Id="rId10" Type="http://schemas.openxmlformats.org/officeDocument/2006/relationships/hyperlink" Target="https://cloudsecurityalliance.org/artifacts/critical-controls-implementation-for-oracle-fusion-applications/" TargetMode="External"/><Relationship Id="rId12" Type="http://schemas.openxmlformats.org/officeDocument/2006/relationships/hyperlink" Target="https://cloudsecurityalliance.org/artifacts/measuring-risk-and-risk-govern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3.xml"/><Relationship Id="rId3" Type="http://schemas.openxmlformats.org/officeDocument/2006/relationships/hyperlink" Target="https://cloudsecurityalliance.org/research/working-groups/global-security-database/" TargetMode="External"/><Relationship Id="rId4" Type="http://schemas.openxmlformats.org/officeDocument/2006/relationships/hyperlink" Target="https://docs.google.com/document/d/1IWJfD5ejEO1nxm1ycbZlEPo-G0mFoTHYXvg9i975WV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4.xml"/><Relationship Id="rId3" Type="http://schemas.openxmlformats.org/officeDocument/2006/relationships/hyperlink" Target="https://cloudsecurityalliance.zoom.us/j/94151107820" TargetMode="External"/><Relationship Id="rId4" Type="http://schemas.openxmlformats.org/officeDocument/2006/relationships/hyperlink" Target="https://www.google.com/url?q=https://cloudsecurityalliance.org/artifacts/csa-ccm-v4-0-addendum-cri-fs-profile-v1-2/&amp;sa=D&amp;source=calendar&amp;ust=1659335548472102&amp;usg=AOvVaw3Zdqs4d0AmTzfGUAnVuh6H" TargetMode="External"/><Relationship Id="rId5" Type="http://schemas.openxmlformats.org/officeDocument/2006/relationships/hyperlink" Target="https://cloudsecurityalliance.org/research/artifacts/?search=&amp;char=&amp;term=financial-services-stakeholder-platform&amp;locale=" TargetMode="External"/><Relationship Id="rId6" Type="http://schemas.openxmlformats.org/officeDocument/2006/relationships/hyperlink" Target="https://cloudsecurityalliance.connectedcommunity.org/home" TargetMode="External"/><Relationship Id="rId7" Type="http://schemas.openxmlformats.org/officeDocument/2006/relationships/image" Target="../media/image4.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3" name="Shape 1283"/>
        <p:cNvGrpSpPr/>
        <p:nvPr/>
      </p:nvGrpSpPr>
      <p:grpSpPr>
        <a:xfrm>
          <a:off x="0" y="0"/>
          <a:ext cx="0" cy="0"/>
          <a:chOff x="0" y="0"/>
          <a:chExt cx="0" cy="0"/>
        </a:xfrm>
      </p:grpSpPr>
      <p:sp>
        <p:nvSpPr>
          <p:cNvPr id="1284" name="Google Shape;1284;p76"/>
          <p:cNvSpPr txBox="1"/>
          <p:nvPr/>
        </p:nvSpPr>
        <p:spPr>
          <a:xfrm>
            <a:off x="170425" y="859775"/>
            <a:ext cx="6369900" cy="4242000"/>
          </a:xfrm>
          <a:prstGeom prst="rect">
            <a:avLst/>
          </a:prstGeom>
          <a:noFill/>
          <a:ln>
            <a:noFill/>
          </a:ln>
        </p:spPr>
        <p:txBody>
          <a:bodyPr anchorCtr="0" anchor="t" bIns="34275" lIns="68575" spcFirstLastPara="1" rIns="68575" wrap="square" tIns="34275">
            <a:noAutofit/>
          </a:bodyPr>
          <a:lstStyle/>
          <a:p>
            <a:pPr indent="-304800" lvl="0" marL="457200" rtl="0" algn="l">
              <a:spcBef>
                <a:spcPts val="0"/>
              </a:spcBef>
              <a:spcAft>
                <a:spcPts val="0"/>
              </a:spcAft>
              <a:buClr>
                <a:schemeClr val="dk1"/>
              </a:buClr>
              <a:buSzPts val="1200"/>
              <a:buFont typeface="Raleway"/>
              <a:buChar char="●"/>
            </a:pPr>
            <a:r>
              <a:rPr b="1" lang="en" sz="1200" u="sng">
                <a:solidFill>
                  <a:srgbClr val="0B5394"/>
                </a:solidFill>
                <a:latin typeface="Raleway"/>
                <a:ea typeface="Raleway"/>
                <a:cs typeface="Raleway"/>
                <a:sym typeface="Raleway"/>
                <a:hlinkClick r:id="rId3">
                  <a:extLst>
                    <a:ext uri="{A12FA001-AC4F-418D-AE19-62706E023703}">
                      <ahyp:hlinkClr val="tx"/>
                    </a:ext>
                  </a:extLst>
                </a:hlinkClick>
              </a:rPr>
              <a:t>CSA Events and Updates</a:t>
            </a:r>
            <a:endParaRPr sz="1200">
              <a:solidFill>
                <a:schemeClr val="dk1"/>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4">
                  <a:extLst>
                    <a:ext uri="{A12FA001-AC4F-418D-AE19-62706E023703}">
                      <ahyp:hlinkClr val="tx"/>
                    </a:ext>
                  </a:extLst>
                </a:hlinkClick>
              </a:rPr>
              <a:t>CSA ASEAN Summit 2022</a:t>
            </a:r>
            <a:r>
              <a:rPr lang="en" sz="1200">
                <a:solidFill>
                  <a:srgbClr val="0B5394"/>
                </a:solidFill>
                <a:latin typeface="Raleway"/>
                <a:ea typeface="Raleway"/>
                <a:cs typeface="Raleway"/>
                <a:sym typeface="Raleway"/>
              </a:rPr>
              <a:t> </a:t>
            </a:r>
            <a:r>
              <a:rPr lang="en" sz="1200">
                <a:solidFill>
                  <a:schemeClr val="dk1"/>
                </a:solidFill>
                <a:latin typeface="Raleway"/>
                <a:ea typeface="Raleway"/>
                <a:cs typeface="Raleway"/>
                <a:sym typeface="Raleway"/>
              </a:rPr>
              <a:t>- August 4</a:t>
            </a:r>
            <a:r>
              <a:rPr baseline="30000" lang="en" sz="1200">
                <a:solidFill>
                  <a:schemeClr val="dk1"/>
                </a:solidFill>
                <a:latin typeface="Raleway"/>
                <a:ea typeface="Raleway"/>
                <a:cs typeface="Raleway"/>
                <a:sym typeface="Raleway"/>
              </a:rPr>
              <a:t>th </a:t>
            </a:r>
            <a:r>
              <a:rPr lang="en" sz="1200">
                <a:solidFill>
                  <a:schemeClr val="dk1"/>
                </a:solidFill>
                <a:latin typeface="Raleway"/>
                <a:ea typeface="Raleway"/>
                <a:cs typeface="Raleway"/>
                <a:sym typeface="Raleway"/>
              </a:rPr>
              <a:t>- 5</a:t>
            </a:r>
            <a:r>
              <a:rPr baseline="30000" lang="en" sz="1200">
                <a:solidFill>
                  <a:schemeClr val="dk1"/>
                </a:solidFill>
                <a:latin typeface="Raleway"/>
                <a:ea typeface="Raleway"/>
                <a:cs typeface="Raleway"/>
                <a:sym typeface="Raleway"/>
              </a:rPr>
              <a:t>th</a:t>
            </a:r>
            <a:endParaRPr baseline="30000" sz="1200">
              <a:solidFill>
                <a:schemeClr val="dk1"/>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5">
                  <a:extLst>
                    <a:ext uri="{A12FA001-AC4F-418D-AE19-62706E023703}">
                      <ahyp:hlinkClr val="tx"/>
                    </a:ext>
                  </a:extLst>
                </a:hlinkClick>
              </a:rPr>
              <a:t>ATARC 2022 Zero Trust Summit</a:t>
            </a:r>
            <a:r>
              <a:rPr lang="en" sz="1200">
                <a:solidFill>
                  <a:schemeClr val="dk1"/>
                </a:solidFill>
                <a:latin typeface="Raleway"/>
                <a:ea typeface="Raleway"/>
                <a:cs typeface="Raleway"/>
                <a:sym typeface="Raleway"/>
              </a:rPr>
              <a:t> - August 9</a:t>
            </a:r>
            <a:r>
              <a:rPr baseline="30000" lang="en" sz="1200">
                <a:solidFill>
                  <a:schemeClr val="dk1"/>
                </a:solidFill>
                <a:latin typeface="Raleway"/>
                <a:ea typeface="Raleway"/>
                <a:cs typeface="Raleway"/>
                <a:sym typeface="Raleway"/>
              </a:rPr>
              <a:t>th</a:t>
            </a:r>
            <a:endParaRPr sz="1200">
              <a:solidFill>
                <a:srgbClr val="0B5394"/>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6">
                  <a:extLst>
                    <a:ext uri="{A12FA001-AC4F-418D-AE19-62706E023703}">
                      <ahyp:hlinkClr val="tx"/>
                    </a:ext>
                  </a:extLst>
                </a:hlinkClick>
              </a:rPr>
              <a:t>Black Hat USA 2022</a:t>
            </a:r>
            <a:r>
              <a:rPr lang="en" sz="1200">
                <a:solidFill>
                  <a:schemeClr val="dk1"/>
                </a:solidFill>
                <a:latin typeface="Raleway"/>
                <a:ea typeface="Raleway"/>
                <a:cs typeface="Raleway"/>
                <a:sym typeface="Raleway"/>
              </a:rPr>
              <a:t> - August 10</a:t>
            </a:r>
            <a:r>
              <a:rPr baseline="30000" lang="en" sz="1200">
                <a:solidFill>
                  <a:schemeClr val="dk1"/>
                </a:solidFill>
                <a:latin typeface="Raleway"/>
                <a:ea typeface="Raleway"/>
                <a:cs typeface="Raleway"/>
                <a:sym typeface="Raleway"/>
              </a:rPr>
              <a:t>th</a:t>
            </a:r>
            <a:r>
              <a:rPr lang="en" sz="1200">
                <a:solidFill>
                  <a:schemeClr val="dk1"/>
                </a:solidFill>
                <a:latin typeface="Raleway"/>
                <a:ea typeface="Raleway"/>
                <a:cs typeface="Raleway"/>
                <a:sym typeface="Raleway"/>
              </a:rPr>
              <a:t>- 11</a:t>
            </a:r>
            <a:r>
              <a:rPr baseline="30000" lang="en" sz="1200">
                <a:solidFill>
                  <a:schemeClr val="dk1"/>
                </a:solidFill>
                <a:latin typeface="Raleway"/>
                <a:ea typeface="Raleway"/>
                <a:cs typeface="Raleway"/>
                <a:sym typeface="Raleway"/>
              </a:rPr>
              <a:t>th</a:t>
            </a:r>
            <a:endParaRPr sz="1200">
              <a:solidFill>
                <a:srgbClr val="0B5394"/>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7">
                  <a:extLst>
                    <a:ext uri="{A12FA001-AC4F-418D-AE19-62706E023703}">
                      <ahyp:hlinkClr val="tx"/>
                    </a:ext>
                  </a:extLst>
                </a:hlinkClick>
              </a:rPr>
              <a:t>Cyversity Engage | A Step Towards Continuous Trust</a:t>
            </a:r>
            <a:r>
              <a:rPr lang="en" sz="1200">
                <a:solidFill>
                  <a:schemeClr val="dk1"/>
                </a:solidFill>
                <a:latin typeface="Raleway"/>
                <a:ea typeface="Raleway"/>
                <a:cs typeface="Raleway"/>
                <a:sym typeface="Raleway"/>
              </a:rPr>
              <a:t> - August 24</a:t>
            </a:r>
            <a:r>
              <a:rPr baseline="30000" lang="en" sz="1200">
                <a:solidFill>
                  <a:schemeClr val="dk1"/>
                </a:solidFill>
                <a:latin typeface="Raleway"/>
                <a:ea typeface="Raleway"/>
                <a:cs typeface="Raleway"/>
                <a:sym typeface="Raleway"/>
              </a:rPr>
              <a:t>th</a:t>
            </a:r>
            <a:endParaRPr sz="1200">
              <a:solidFill>
                <a:srgbClr val="0B5394"/>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8">
                  <a:extLst>
                    <a:ext uri="{A12FA001-AC4F-418D-AE19-62706E023703}">
                      <ahyp:hlinkClr val="tx"/>
                    </a:ext>
                  </a:extLst>
                </a:hlinkClick>
              </a:rPr>
              <a:t>SECtember 2022</a:t>
            </a:r>
            <a:r>
              <a:rPr lang="en" sz="1200">
                <a:solidFill>
                  <a:schemeClr val="dk1"/>
                </a:solidFill>
                <a:latin typeface="Raleway"/>
                <a:ea typeface="Raleway"/>
                <a:cs typeface="Raleway"/>
                <a:sym typeface="Raleway"/>
              </a:rPr>
              <a:t> - September 26</a:t>
            </a:r>
            <a:r>
              <a:rPr baseline="30000" lang="en" sz="1200">
                <a:solidFill>
                  <a:schemeClr val="dk1"/>
                </a:solidFill>
                <a:latin typeface="Raleway"/>
                <a:ea typeface="Raleway"/>
                <a:cs typeface="Raleway"/>
                <a:sym typeface="Raleway"/>
              </a:rPr>
              <a:t>th</a:t>
            </a:r>
            <a:r>
              <a:rPr lang="en" sz="1200">
                <a:solidFill>
                  <a:schemeClr val="dk1"/>
                </a:solidFill>
                <a:latin typeface="Raleway"/>
                <a:ea typeface="Raleway"/>
                <a:cs typeface="Raleway"/>
                <a:sym typeface="Raleway"/>
              </a:rPr>
              <a:t>- 30</a:t>
            </a:r>
            <a:r>
              <a:rPr baseline="30000" lang="en" sz="1200">
                <a:solidFill>
                  <a:schemeClr val="dk1"/>
                </a:solidFill>
                <a:latin typeface="Raleway"/>
                <a:ea typeface="Raleway"/>
                <a:cs typeface="Raleway"/>
                <a:sym typeface="Raleway"/>
              </a:rPr>
              <a:t>th</a:t>
            </a:r>
            <a:endParaRPr sz="1200">
              <a:solidFill>
                <a:srgbClr val="0B5394"/>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9">
                  <a:extLst>
                    <a:ext uri="{A12FA001-AC4F-418D-AE19-62706E023703}">
                      <ahyp:hlinkClr val="tx"/>
                    </a:ext>
                  </a:extLst>
                </a:hlinkClick>
              </a:rPr>
              <a:t>Zero Trust Advancement Center Events</a:t>
            </a:r>
            <a:endParaRPr baseline="30000" sz="1200">
              <a:solidFill>
                <a:schemeClr val="dk1"/>
              </a:solidFill>
              <a:latin typeface="Raleway"/>
              <a:ea typeface="Raleway"/>
              <a:cs typeface="Raleway"/>
              <a:sym typeface="Raleway"/>
            </a:endParaRPr>
          </a:p>
          <a:p>
            <a:pPr indent="-304800" lvl="2" marL="13716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10">
                  <a:extLst>
                    <a:ext uri="{A12FA001-AC4F-418D-AE19-62706E023703}">
                      <ahyp:hlinkClr val="tx"/>
                    </a:ext>
                  </a:extLst>
                </a:hlinkClick>
              </a:rPr>
              <a:t>Top 5 Zero Trust Practices to Stop Modern Attacks</a:t>
            </a:r>
            <a:r>
              <a:rPr b="1" lang="en" sz="1200">
                <a:solidFill>
                  <a:schemeClr val="dk1"/>
                </a:solidFill>
                <a:latin typeface="Raleway"/>
                <a:ea typeface="Raleway"/>
                <a:cs typeface="Raleway"/>
                <a:sym typeface="Raleway"/>
              </a:rPr>
              <a:t> </a:t>
            </a:r>
            <a:r>
              <a:rPr lang="en" sz="1200">
                <a:solidFill>
                  <a:schemeClr val="dk1"/>
                </a:solidFill>
                <a:latin typeface="Raleway"/>
                <a:ea typeface="Raleway"/>
                <a:cs typeface="Raleway"/>
                <a:sym typeface="Raleway"/>
              </a:rPr>
              <a:t>- August 24</a:t>
            </a:r>
            <a:r>
              <a:rPr baseline="30000" lang="en" sz="1200">
                <a:solidFill>
                  <a:schemeClr val="dk1"/>
                </a:solidFill>
                <a:latin typeface="Raleway"/>
                <a:ea typeface="Raleway"/>
                <a:cs typeface="Raleway"/>
                <a:sym typeface="Raleway"/>
              </a:rPr>
              <a:t>th</a:t>
            </a:r>
            <a:endParaRPr sz="1200">
              <a:solidFill>
                <a:schemeClr val="dk1"/>
              </a:solidFill>
              <a:latin typeface="Raleway"/>
              <a:ea typeface="Raleway"/>
              <a:cs typeface="Raleway"/>
              <a:sym typeface="Raleway"/>
            </a:endParaRPr>
          </a:p>
          <a:p>
            <a:pPr indent="-304800" lvl="2" marL="13716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11">
                  <a:extLst>
                    <a:ext uri="{A12FA001-AC4F-418D-AE19-62706E023703}">
                      <ahyp:hlinkClr val="tx"/>
                    </a:ext>
                  </a:extLst>
                </a:hlinkClick>
              </a:rPr>
              <a:t>The role of zero trust in improving corporate governance and compliance</a:t>
            </a:r>
            <a:r>
              <a:rPr b="1" lang="en" sz="1200">
                <a:solidFill>
                  <a:schemeClr val="dk1"/>
                </a:solidFill>
                <a:latin typeface="Raleway"/>
                <a:ea typeface="Raleway"/>
                <a:cs typeface="Raleway"/>
                <a:sym typeface="Raleway"/>
              </a:rPr>
              <a:t> </a:t>
            </a:r>
            <a:r>
              <a:rPr lang="en" sz="1200">
                <a:solidFill>
                  <a:schemeClr val="dk1"/>
                </a:solidFill>
                <a:latin typeface="Raleway"/>
                <a:ea typeface="Raleway"/>
                <a:cs typeface="Raleway"/>
                <a:sym typeface="Raleway"/>
              </a:rPr>
              <a:t>- September 14</a:t>
            </a:r>
            <a:r>
              <a:rPr baseline="30000" lang="en" sz="1200">
                <a:solidFill>
                  <a:schemeClr val="dk1"/>
                </a:solidFill>
                <a:latin typeface="Raleway"/>
                <a:ea typeface="Raleway"/>
                <a:cs typeface="Raleway"/>
                <a:sym typeface="Raleway"/>
              </a:rPr>
              <a:t>th</a:t>
            </a:r>
            <a:endParaRPr sz="1200">
              <a:solidFill>
                <a:schemeClr val="dk1"/>
              </a:solidFill>
              <a:latin typeface="Raleway"/>
              <a:ea typeface="Raleway"/>
              <a:cs typeface="Raleway"/>
              <a:sym typeface="Raleway"/>
            </a:endParaRPr>
          </a:p>
          <a:p>
            <a:pPr indent="-304800" lvl="2" marL="13716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Zero Trust Summit </a:t>
            </a:r>
            <a:r>
              <a:rPr lang="en" sz="1200">
                <a:solidFill>
                  <a:schemeClr val="dk1"/>
                </a:solidFill>
                <a:latin typeface="Raleway"/>
                <a:ea typeface="Raleway"/>
                <a:cs typeface="Raleway"/>
                <a:sym typeface="Raleway"/>
              </a:rPr>
              <a:t>- November 16</a:t>
            </a:r>
            <a:r>
              <a:rPr baseline="30000" lang="en" sz="1200">
                <a:solidFill>
                  <a:schemeClr val="dk1"/>
                </a:solidFill>
                <a:latin typeface="Raleway"/>
                <a:ea typeface="Raleway"/>
                <a:cs typeface="Raleway"/>
                <a:sym typeface="Raleway"/>
              </a:rPr>
              <a:t>th</a:t>
            </a:r>
            <a:r>
              <a:rPr lang="en" sz="1200">
                <a:solidFill>
                  <a:schemeClr val="dk1"/>
                </a:solidFill>
                <a:latin typeface="Raleway"/>
                <a:ea typeface="Raleway"/>
                <a:cs typeface="Raleway"/>
                <a:sym typeface="Raleway"/>
              </a:rPr>
              <a:t> - 17</a:t>
            </a:r>
            <a:r>
              <a:rPr baseline="30000" lang="en" sz="1200">
                <a:solidFill>
                  <a:schemeClr val="dk1"/>
                </a:solidFill>
                <a:latin typeface="Raleway"/>
                <a:ea typeface="Raleway"/>
                <a:cs typeface="Raleway"/>
                <a:sym typeface="Raleway"/>
              </a:rPr>
              <a:t>th</a:t>
            </a:r>
            <a:br>
              <a:rPr b="1" lang="en" sz="1200">
                <a:solidFill>
                  <a:schemeClr val="dk1"/>
                </a:solidFill>
                <a:latin typeface="Raleway"/>
                <a:ea typeface="Raleway"/>
                <a:cs typeface="Raleway"/>
                <a:sym typeface="Raleway"/>
              </a:rPr>
            </a:br>
            <a:endParaRPr b="1" sz="1200">
              <a:solidFill>
                <a:schemeClr val="dk1"/>
              </a:solidFill>
              <a:latin typeface="Raleway"/>
              <a:ea typeface="Raleway"/>
              <a:cs typeface="Raleway"/>
              <a:sym typeface="Raleway"/>
            </a:endParaRPr>
          </a:p>
          <a:p>
            <a:pPr indent="-304800" lvl="0" marL="457200" rtl="0" algn="l">
              <a:spcBef>
                <a:spcPts val="0"/>
              </a:spcBef>
              <a:spcAft>
                <a:spcPts val="0"/>
              </a:spcAft>
              <a:buClr>
                <a:schemeClr val="dk1"/>
              </a:buClr>
              <a:buSzPts val="1200"/>
              <a:buFont typeface="Raleway"/>
              <a:buChar char="●"/>
            </a:pPr>
            <a:r>
              <a:rPr b="1" lang="en" sz="1200">
                <a:solidFill>
                  <a:srgbClr val="111111"/>
                </a:solidFill>
                <a:latin typeface="Raleway"/>
                <a:ea typeface="Raleway"/>
                <a:cs typeface="Raleway"/>
                <a:sym typeface="Raleway"/>
              </a:rPr>
              <a:t>CSA Research Peer Reviews, Surveys, and Releases</a:t>
            </a:r>
            <a:endParaRPr b="1" sz="1200">
              <a:solidFill>
                <a:srgbClr val="111111"/>
              </a:solidFill>
              <a:latin typeface="Raleway"/>
              <a:ea typeface="Raleway"/>
              <a:cs typeface="Raleway"/>
              <a:sym typeface="Raleway"/>
            </a:endParaRPr>
          </a:p>
          <a:p>
            <a:pPr indent="0" lvl="0" marL="1371600" rtl="0" algn="l">
              <a:spcBef>
                <a:spcPts val="0"/>
              </a:spcBef>
              <a:spcAft>
                <a:spcPts val="0"/>
              </a:spcAft>
              <a:buNone/>
            </a:pPr>
            <a:r>
              <a:t/>
            </a:r>
            <a:endParaRPr b="1" sz="1200">
              <a:solidFill>
                <a:srgbClr val="111111"/>
              </a:solidFill>
              <a:latin typeface="Raleway"/>
              <a:ea typeface="Raleway"/>
              <a:cs typeface="Raleway"/>
              <a:sym typeface="Raleway"/>
            </a:endParaRPr>
          </a:p>
          <a:p>
            <a:pPr indent="-304800" lvl="0" marL="457200" rtl="0" algn="l">
              <a:spcBef>
                <a:spcPts val="0"/>
              </a:spcBef>
              <a:spcAft>
                <a:spcPts val="0"/>
              </a:spcAft>
              <a:buClr>
                <a:srgbClr val="111111"/>
              </a:buClr>
              <a:buSzPts val="1200"/>
              <a:buFont typeface="Raleway"/>
              <a:buChar char="●"/>
            </a:pPr>
            <a:r>
              <a:rPr b="1" lang="en" sz="1200">
                <a:solidFill>
                  <a:srgbClr val="111111"/>
                </a:solidFill>
                <a:latin typeface="Raleway"/>
                <a:ea typeface="Raleway"/>
                <a:cs typeface="Raleway"/>
                <a:sym typeface="Raleway"/>
              </a:rPr>
              <a:t>Poll group for a new Financial Services meeting time</a:t>
            </a:r>
            <a:endParaRPr b="1" sz="1200">
              <a:solidFill>
                <a:srgbClr val="111111"/>
              </a:solidFill>
              <a:latin typeface="Raleway"/>
              <a:ea typeface="Raleway"/>
              <a:cs typeface="Raleway"/>
              <a:sym typeface="Raleway"/>
            </a:endParaRPr>
          </a:p>
          <a:p>
            <a:pPr indent="0" lvl="0" marL="1371600" rtl="0" algn="l">
              <a:spcBef>
                <a:spcPts val="0"/>
              </a:spcBef>
              <a:spcAft>
                <a:spcPts val="0"/>
              </a:spcAft>
              <a:buNone/>
            </a:pPr>
            <a:r>
              <a:t/>
            </a:r>
            <a:endParaRPr b="1" sz="1200">
              <a:solidFill>
                <a:srgbClr val="111111"/>
              </a:solidFill>
              <a:latin typeface="Raleway"/>
              <a:ea typeface="Raleway"/>
              <a:cs typeface="Raleway"/>
              <a:sym typeface="Raleway"/>
            </a:endParaRPr>
          </a:p>
          <a:p>
            <a:pPr indent="-304800" lvl="0" marL="457200" rtl="0" algn="l">
              <a:spcBef>
                <a:spcPts val="0"/>
              </a:spcBef>
              <a:spcAft>
                <a:spcPts val="0"/>
              </a:spcAft>
              <a:buClr>
                <a:srgbClr val="111111"/>
              </a:buClr>
              <a:buSzPts val="1200"/>
              <a:buFont typeface="Raleway"/>
              <a:buChar char="●"/>
            </a:pPr>
            <a:r>
              <a:rPr b="1" lang="en" sz="1200">
                <a:solidFill>
                  <a:srgbClr val="111111"/>
                </a:solidFill>
                <a:latin typeface="Raleway"/>
                <a:ea typeface="Raleway"/>
                <a:cs typeface="Raleway"/>
                <a:sym typeface="Raleway"/>
              </a:rPr>
              <a:t>Cloud Change Management for initiated changes</a:t>
            </a:r>
            <a:endParaRPr b="1" sz="1200">
              <a:solidFill>
                <a:srgbClr val="111111"/>
              </a:solidFill>
              <a:latin typeface="Raleway"/>
              <a:ea typeface="Raleway"/>
              <a:cs typeface="Raleway"/>
              <a:sym typeface="Raleway"/>
            </a:endParaRPr>
          </a:p>
          <a:p>
            <a:pPr indent="0" lvl="0" marL="0" rtl="0" algn="l">
              <a:spcBef>
                <a:spcPts val="0"/>
              </a:spcBef>
              <a:spcAft>
                <a:spcPts val="0"/>
              </a:spcAft>
              <a:buNone/>
            </a:pPr>
            <a:r>
              <a:t/>
            </a:r>
            <a:endParaRPr b="1" sz="1200">
              <a:solidFill>
                <a:schemeClr val="dk1"/>
              </a:solidFill>
              <a:latin typeface="Raleway"/>
              <a:ea typeface="Raleway"/>
              <a:cs typeface="Raleway"/>
              <a:sym typeface="Raleway"/>
            </a:endParaRPr>
          </a:p>
          <a:p>
            <a:pPr indent="-304800" lvl="0" marL="4572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Cloud Usage in the Financial Services Sector v2</a:t>
            </a:r>
            <a:endParaRPr b="1" sz="1200">
              <a:solidFill>
                <a:schemeClr val="dk1"/>
              </a:solidFill>
              <a:latin typeface="Raleway"/>
              <a:ea typeface="Raleway"/>
              <a:cs typeface="Raleway"/>
              <a:sym typeface="Raleway"/>
            </a:endParaRPr>
          </a:p>
          <a:p>
            <a:pPr indent="0" lvl="0" marL="0" rtl="0" algn="l">
              <a:spcBef>
                <a:spcPts val="0"/>
              </a:spcBef>
              <a:spcAft>
                <a:spcPts val="0"/>
              </a:spcAft>
              <a:buNone/>
            </a:pPr>
            <a:r>
              <a:t/>
            </a:r>
            <a:endParaRPr sz="1200">
              <a:solidFill>
                <a:schemeClr val="dk1"/>
              </a:solidFill>
              <a:latin typeface="Raleway"/>
              <a:ea typeface="Raleway"/>
              <a:cs typeface="Raleway"/>
              <a:sym typeface="Raleway"/>
            </a:endParaRPr>
          </a:p>
          <a:p>
            <a:pPr indent="-304800" lvl="0" marL="4572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Financial security startup company evaluations</a:t>
            </a:r>
            <a:endParaRPr b="1" sz="1200">
              <a:solidFill>
                <a:schemeClr val="dk1"/>
              </a:solidFill>
              <a:latin typeface="Raleway"/>
              <a:ea typeface="Raleway"/>
              <a:cs typeface="Raleway"/>
              <a:sym typeface="Raleway"/>
            </a:endParaRPr>
          </a:p>
        </p:txBody>
      </p:sp>
      <p:sp>
        <p:nvSpPr>
          <p:cNvPr id="1285" name="Google Shape;1285;p76"/>
          <p:cNvSpPr txBox="1"/>
          <p:nvPr>
            <p:ph type="title"/>
          </p:nvPr>
        </p:nvSpPr>
        <p:spPr>
          <a:xfrm>
            <a:off x="3249000" y="491975"/>
            <a:ext cx="2646000" cy="367800"/>
          </a:xfrm>
          <a:prstGeom prst="rect">
            <a:avLst/>
          </a:prstGeom>
          <a:noFill/>
          <a:ln>
            <a:noFill/>
          </a:ln>
        </p:spPr>
        <p:txBody>
          <a:bodyPr anchorCtr="0" anchor="t" bIns="34275" lIns="68575" spcFirstLastPara="1" rIns="68575" wrap="square" tIns="34275">
            <a:noAutofit/>
          </a:bodyPr>
          <a:lstStyle/>
          <a:p>
            <a:pPr indent="0" lvl="0" marL="0" rtl="0" algn="l">
              <a:spcBef>
                <a:spcPts val="0"/>
              </a:spcBef>
              <a:spcAft>
                <a:spcPts val="0"/>
              </a:spcAft>
              <a:buClr>
                <a:schemeClr val="dk1"/>
              </a:buClr>
              <a:buSzPts val="1100"/>
              <a:buFont typeface="Arial"/>
              <a:buNone/>
            </a:pPr>
            <a:r>
              <a:rPr lang="en" sz="2000"/>
              <a:t>Meeting Agenda</a:t>
            </a:r>
            <a:endParaRPr sz="2000"/>
          </a:p>
        </p:txBody>
      </p:sp>
      <p:pic>
        <p:nvPicPr>
          <p:cNvPr id="1286" name="Google Shape;1286;p76">
            <a:hlinkClick r:id="rId12"/>
          </p:cNvPr>
          <p:cNvPicPr preferRelativeResize="0"/>
          <p:nvPr/>
        </p:nvPicPr>
        <p:blipFill>
          <a:blip r:embed="rId13">
            <a:alphaModFix/>
          </a:blip>
          <a:stretch>
            <a:fillRect/>
          </a:stretch>
        </p:blipFill>
        <p:spPr>
          <a:xfrm>
            <a:off x="6398850" y="200700"/>
            <a:ext cx="2745148" cy="1194401"/>
          </a:xfrm>
          <a:prstGeom prst="rect">
            <a:avLst/>
          </a:prstGeom>
          <a:noFill/>
          <a:ln>
            <a:noFill/>
          </a:ln>
        </p:spPr>
      </p:pic>
      <p:pic>
        <p:nvPicPr>
          <p:cNvPr id="1287" name="Google Shape;1287;p76">
            <a:hlinkClick r:id="rId14"/>
          </p:cNvPr>
          <p:cNvPicPr preferRelativeResize="0"/>
          <p:nvPr/>
        </p:nvPicPr>
        <p:blipFill>
          <a:blip r:embed="rId15">
            <a:alphaModFix/>
          </a:blip>
          <a:stretch>
            <a:fillRect/>
          </a:stretch>
        </p:blipFill>
        <p:spPr>
          <a:xfrm>
            <a:off x="6398850" y="1450500"/>
            <a:ext cx="2744175" cy="144309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1" name="Shape 1291"/>
        <p:cNvGrpSpPr/>
        <p:nvPr/>
      </p:nvGrpSpPr>
      <p:grpSpPr>
        <a:xfrm>
          <a:off x="0" y="0"/>
          <a:ext cx="0" cy="0"/>
          <a:chOff x="0" y="0"/>
          <a:chExt cx="0" cy="0"/>
        </a:xfrm>
      </p:grpSpPr>
      <p:sp>
        <p:nvSpPr>
          <p:cNvPr id="1292" name="Google Shape;1292;p77"/>
          <p:cNvSpPr txBox="1"/>
          <p:nvPr/>
        </p:nvSpPr>
        <p:spPr>
          <a:xfrm>
            <a:off x="441075" y="922850"/>
            <a:ext cx="8408700" cy="4220700"/>
          </a:xfrm>
          <a:prstGeom prst="rect">
            <a:avLst/>
          </a:prstGeom>
          <a:noFill/>
          <a:ln>
            <a:noFill/>
          </a:ln>
        </p:spPr>
        <p:txBody>
          <a:bodyPr anchorCtr="0" anchor="t" bIns="34275" lIns="68575" spcFirstLastPara="1" rIns="68575" wrap="square" tIns="34275">
            <a:noAutofit/>
          </a:bodyPr>
          <a:lstStyle/>
          <a:p>
            <a:pPr indent="-304800" lvl="0" marL="457200" rtl="0" algn="l">
              <a:lnSpc>
                <a:spcPct val="115000"/>
              </a:lnSpc>
              <a:spcBef>
                <a:spcPts val="0"/>
              </a:spcBef>
              <a:spcAft>
                <a:spcPts val="0"/>
              </a:spcAft>
              <a:buClr>
                <a:schemeClr val="dk1"/>
              </a:buClr>
              <a:buSzPts val="1200"/>
              <a:buFont typeface="Raleway"/>
              <a:buChar char="●"/>
            </a:pPr>
            <a:r>
              <a:rPr b="1" lang="en" sz="1200" u="sng">
                <a:solidFill>
                  <a:srgbClr val="0B5394"/>
                </a:solidFill>
                <a:latin typeface="Raleway"/>
                <a:ea typeface="Raleway"/>
                <a:cs typeface="Raleway"/>
                <a:sym typeface="Raleway"/>
                <a:hlinkClick r:id="rId3">
                  <a:extLst>
                    <a:ext uri="{A12FA001-AC4F-418D-AE19-62706E023703}">
                      <ahyp:hlinkClr val="tx"/>
                    </a:ext>
                  </a:extLst>
                </a:hlinkClick>
              </a:rPr>
              <a:t>CSA Peer Reviews and Surveys</a:t>
            </a:r>
            <a:r>
              <a:rPr lang="en" sz="1200">
                <a:solidFill>
                  <a:srgbClr val="0B5394"/>
                </a:solidFill>
                <a:latin typeface="Raleway"/>
                <a:ea typeface="Raleway"/>
                <a:cs typeface="Raleway"/>
                <a:sym typeface="Raleway"/>
              </a:rPr>
              <a:t> </a:t>
            </a:r>
            <a:endParaRPr sz="1200">
              <a:solidFill>
                <a:srgbClr val="0B5394"/>
              </a:solidFill>
              <a:latin typeface="Raleway"/>
              <a:ea typeface="Raleway"/>
              <a:cs typeface="Raleway"/>
              <a:sym typeface="Raleway"/>
            </a:endParaRPr>
          </a:p>
          <a:p>
            <a:pPr indent="-304800" lvl="1" marL="914400" rtl="0" algn="l">
              <a:lnSpc>
                <a:spcPct val="115000"/>
              </a:lnSpc>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4">
                  <a:extLst>
                    <a:ext uri="{A12FA001-AC4F-418D-AE19-62706E023703}">
                      <ahyp:hlinkClr val="tx"/>
                    </a:ext>
                  </a:extLst>
                </a:hlinkClick>
              </a:rPr>
              <a:t>Recommendations for using a Customer Controlled Key Store</a:t>
            </a:r>
            <a:r>
              <a:rPr lang="en" sz="1200">
                <a:solidFill>
                  <a:schemeClr val="dk1"/>
                </a:solidFill>
                <a:latin typeface="Raleway"/>
                <a:ea typeface="Raleway"/>
                <a:cs typeface="Raleway"/>
                <a:sym typeface="Raleway"/>
              </a:rPr>
              <a:t> - August 12</a:t>
            </a:r>
            <a:r>
              <a:rPr baseline="30000" lang="en" sz="1200">
                <a:solidFill>
                  <a:schemeClr val="dk1"/>
                </a:solidFill>
                <a:latin typeface="Raleway"/>
                <a:ea typeface="Raleway"/>
                <a:cs typeface="Raleway"/>
                <a:sym typeface="Raleway"/>
              </a:rPr>
              <a:t>th</a:t>
            </a:r>
            <a:endParaRPr sz="1200">
              <a:solidFill>
                <a:schemeClr val="dk1"/>
              </a:solidFill>
              <a:latin typeface="Raleway"/>
              <a:ea typeface="Raleway"/>
              <a:cs typeface="Raleway"/>
              <a:sym typeface="Raleway"/>
            </a:endParaRPr>
          </a:p>
          <a:p>
            <a:pPr indent="0" lvl="0" marL="914400" rtl="0" algn="l">
              <a:lnSpc>
                <a:spcPct val="115000"/>
              </a:lnSpc>
              <a:spcBef>
                <a:spcPts val="0"/>
              </a:spcBef>
              <a:spcAft>
                <a:spcPts val="0"/>
              </a:spcAft>
              <a:buNone/>
            </a:pPr>
            <a:r>
              <a:t/>
            </a:r>
            <a:endParaRPr sz="1200">
              <a:solidFill>
                <a:schemeClr val="dk1"/>
              </a:solidFill>
              <a:latin typeface="Raleway"/>
              <a:ea typeface="Raleway"/>
              <a:cs typeface="Raleway"/>
              <a:sym typeface="Raleway"/>
            </a:endParaRPr>
          </a:p>
          <a:p>
            <a:pPr indent="-304800" lvl="1" marL="914400" rtl="0" algn="l">
              <a:lnSpc>
                <a:spcPct val="115000"/>
              </a:lnSpc>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5">
                  <a:extLst>
                    <a:ext uri="{A12FA001-AC4F-418D-AE19-62706E023703}">
                      <ahyp:hlinkClr val="tx"/>
                    </a:ext>
                  </a:extLst>
                </a:hlinkClick>
              </a:rPr>
              <a:t>Healthcare Interoperability</a:t>
            </a:r>
            <a:r>
              <a:rPr lang="en" sz="1200">
                <a:solidFill>
                  <a:srgbClr val="0B5394"/>
                </a:solidFill>
                <a:latin typeface="Raleway"/>
                <a:ea typeface="Raleway"/>
                <a:cs typeface="Raleway"/>
                <a:sym typeface="Raleway"/>
              </a:rPr>
              <a:t> </a:t>
            </a:r>
            <a:r>
              <a:rPr lang="en" sz="1200">
                <a:solidFill>
                  <a:schemeClr val="dk1"/>
                </a:solidFill>
                <a:latin typeface="Raleway"/>
                <a:ea typeface="Raleway"/>
                <a:cs typeface="Raleway"/>
                <a:sym typeface="Raleway"/>
              </a:rPr>
              <a:t>- August 8</a:t>
            </a:r>
            <a:r>
              <a:rPr baseline="30000" lang="en" sz="1200">
                <a:solidFill>
                  <a:schemeClr val="dk1"/>
                </a:solidFill>
                <a:latin typeface="Raleway"/>
                <a:ea typeface="Raleway"/>
                <a:cs typeface="Raleway"/>
                <a:sym typeface="Raleway"/>
              </a:rPr>
              <a:t>th</a:t>
            </a:r>
            <a:endParaRPr sz="1200">
              <a:solidFill>
                <a:schemeClr val="dk1"/>
              </a:solidFill>
              <a:latin typeface="Raleway"/>
              <a:ea typeface="Raleway"/>
              <a:cs typeface="Raleway"/>
              <a:sym typeface="Raleway"/>
            </a:endParaRPr>
          </a:p>
          <a:p>
            <a:pPr indent="0" lvl="0" marL="914400" rtl="0" algn="l">
              <a:lnSpc>
                <a:spcPct val="115000"/>
              </a:lnSpc>
              <a:spcBef>
                <a:spcPts val="0"/>
              </a:spcBef>
              <a:spcAft>
                <a:spcPts val="0"/>
              </a:spcAft>
              <a:buNone/>
            </a:pPr>
            <a:r>
              <a:t/>
            </a:r>
            <a:endParaRPr sz="1200">
              <a:solidFill>
                <a:schemeClr val="dk1"/>
              </a:solidFill>
              <a:latin typeface="Raleway"/>
              <a:ea typeface="Raleway"/>
              <a:cs typeface="Raleway"/>
              <a:sym typeface="Raleway"/>
            </a:endParaRPr>
          </a:p>
          <a:p>
            <a:pPr indent="-298450" lvl="1" marL="914400" rtl="0" algn="l">
              <a:lnSpc>
                <a:spcPct val="115000"/>
              </a:lnSpc>
              <a:spcBef>
                <a:spcPts val="0"/>
              </a:spcBef>
              <a:spcAft>
                <a:spcPts val="0"/>
              </a:spcAft>
              <a:buClr>
                <a:srgbClr val="0B5394"/>
              </a:buClr>
              <a:buSzPts val="1100"/>
              <a:buFont typeface="Raleway"/>
              <a:buChar char="○"/>
            </a:pPr>
            <a:r>
              <a:rPr lang="en" sz="1100" u="sng">
                <a:solidFill>
                  <a:srgbClr val="0B5394"/>
                </a:solidFill>
                <a:latin typeface="Raleway"/>
                <a:ea typeface="Raleway"/>
                <a:cs typeface="Raleway"/>
                <a:sym typeface="Raleway"/>
                <a:hlinkClick r:id="rId6">
                  <a:extLst>
                    <a:ext uri="{A12FA001-AC4F-418D-AE19-62706E023703}">
                      <ahyp:hlinkClr val="tx"/>
                    </a:ext>
                  </a:extLst>
                </a:hlinkClick>
              </a:rPr>
              <a:t>Sensitive Data in the Cloud</a:t>
            </a:r>
            <a:r>
              <a:rPr lang="en" sz="1200">
                <a:solidFill>
                  <a:schemeClr val="dk1"/>
                </a:solidFill>
                <a:latin typeface="Raleway"/>
                <a:ea typeface="Raleway"/>
                <a:cs typeface="Raleway"/>
                <a:sym typeface="Raleway"/>
              </a:rPr>
              <a:t> (Survey) - July 12</a:t>
            </a:r>
            <a:r>
              <a:rPr baseline="30000" lang="en" sz="1200">
                <a:solidFill>
                  <a:schemeClr val="dk1"/>
                </a:solidFill>
                <a:latin typeface="Raleway"/>
                <a:ea typeface="Raleway"/>
                <a:cs typeface="Raleway"/>
                <a:sym typeface="Raleway"/>
              </a:rPr>
              <a:t>th</a:t>
            </a:r>
            <a:endParaRPr sz="1100">
              <a:solidFill>
                <a:srgbClr val="0B5394"/>
              </a:solidFill>
              <a:latin typeface="Raleway"/>
              <a:ea typeface="Raleway"/>
              <a:cs typeface="Raleway"/>
              <a:sym typeface="Raleway"/>
            </a:endParaRPr>
          </a:p>
          <a:p>
            <a:pPr indent="0" lvl="0" marL="0" rtl="0" algn="l">
              <a:lnSpc>
                <a:spcPct val="115000"/>
              </a:lnSpc>
              <a:spcBef>
                <a:spcPts val="0"/>
              </a:spcBef>
              <a:spcAft>
                <a:spcPts val="0"/>
              </a:spcAft>
              <a:buNone/>
            </a:pPr>
            <a:r>
              <a:t/>
            </a:r>
            <a:endParaRPr sz="1100">
              <a:solidFill>
                <a:schemeClr val="dk1"/>
              </a:solidFill>
              <a:latin typeface="Raleway"/>
              <a:ea typeface="Raleway"/>
              <a:cs typeface="Raleway"/>
              <a:sym typeface="Raleway"/>
            </a:endParaRPr>
          </a:p>
          <a:p>
            <a:pPr indent="-304800" lvl="0" marL="457200" rtl="0" algn="l">
              <a:lnSpc>
                <a:spcPct val="115000"/>
              </a:lnSpc>
              <a:spcBef>
                <a:spcPts val="0"/>
              </a:spcBef>
              <a:spcAft>
                <a:spcPts val="0"/>
              </a:spcAft>
              <a:buClr>
                <a:schemeClr val="dk1"/>
              </a:buClr>
              <a:buSzPts val="1200"/>
              <a:buFont typeface="Raleway"/>
              <a:buChar char="●"/>
            </a:pPr>
            <a:r>
              <a:rPr b="1" lang="en" sz="1200" u="sng">
                <a:solidFill>
                  <a:srgbClr val="0B5394"/>
                </a:solidFill>
                <a:latin typeface="Raleway"/>
                <a:ea typeface="Raleway"/>
                <a:cs typeface="Raleway"/>
                <a:sym typeface="Raleway"/>
                <a:hlinkClick r:id="rId7">
                  <a:extLst>
                    <a:ext uri="{A12FA001-AC4F-418D-AE19-62706E023703}">
                      <ahyp:hlinkClr val="tx"/>
                    </a:ext>
                  </a:extLst>
                </a:hlinkClick>
              </a:rPr>
              <a:t>Recent Research Releases</a:t>
            </a:r>
            <a:endParaRPr sz="1100">
              <a:solidFill>
                <a:srgbClr val="0B5394"/>
              </a:solidFill>
              <a:latin typeface="Raleway"/>
              <a:ea typeface="Raleway"/>
              <a:cs typeface="Raleway"/>
              <a:sym typeface="Raleway"/>
            </a:endParaRPr>
          </a:p>
          <a:p>
            <a:pPr indent="-304800" lvl="1" marL="914400" rtl="0" algn="l">
              <a:lnSpc>
                <a:spcPct val="115000"/>
              </a:lnSpc>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8">
                  <a:extLst>
                    <a:ext uri="{A12FA001-AC4F-418D-AE19-62706E023703}">
                      <ahyp:hlinkClr val="tx"/>
                    </a:ext>
                  </a:extLst>
                </a:hlinkClick>
              </a:rPr>
              <a:t>Third-Party Vendor Risk Management</a:t>
            </a:r>
            <a:r>
              <a:rPr lang="en" sz="1200">
                <a:solidFill>
                  <a:srgbClr val="0B5394"/>
                </a:solidFill>
                <a:latin typeface="Raleway"/>
                <a:ea typeface="Raleway"/>
                <a:cs typeface="Raleway"/>
                <a:sym typeface="Raleway"/>
              </a:rPr>
              <a:t> </a:t>
            </a:r>
            <a:r>
              <a:rPr lang="en" sz="1200">
                <a:solidFill>
                  <a:schemeClr val="dk1"/>
                </a:solidFill>
                <a:latin typeface="Raleway"/>
                <a:ea typeface="Raleway"/>
                <a:cs typeface="Raleway"/>
                <a:sym typeface="Raleway"/>
              </a:rPr>
              <a:t>- July 19</a:t>
            </a:r>
            <a:r>
              <a:rPr baseline="30000" lang="en" sz="1200">
                <a:solidFill>
                  <a:schemeClr val="dk1"/>
                </a:solidFill>
                <a:latin typeface="Raleway"/>
                <a:ea typeface="Raleway"/>
                <a:cs typeface="Raleway"/>
                <a:sym typeface="Raleway"/>
              </a:rPr>
              <a:t>th</a:t>
            </a:r>
            <a:endParaRPr sz="11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rgbClr val="111111"/>
              </a:solidFill>
              <a:latin typeface="Raleway"/>
              <a:ea typeface="Raleway"/>
              <a:cs typeface="Raleway"/>
              <a:sym typeface="Raleway"/>
            </a:endParaRPr>
          </a:p>
          <a:p>
            <a:pPr indent="-304800" lvl="1" marL="914400" rtl="0" algn="l">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9">
                  <a:extLst>
                    <a:ext uri="{A12FA001-AC4F-418D-AE19-62706E023703}">
                      <ahyp:hlinkClr val="tx"/>
                    </a:ext>
                  </a:extLst>
                </a:hlinkClick>
              </a:rPr>
              <a:t>CSA CCM v4.0 Addendum - CRI FS Profile v1.2</a:t>
            </a:r>
            <a:r>
              <a:rPr lang="en" sz="1200">
                <a:solidFill>
                  <a:srgbClr val="0B5394"/>
                </a:solidFill>
                <a:latin typeface="Raleway"/>
                <a:ea typeface="Raleway"/>
                <a:cs typeface="Raleway"/>
                <a:sym typeface="Raleway"/>
              </a:rPr>
              <a:t> </a:t>
            </a:r>
            <a:r>
              <a:rPr lang="en" sz="1200">
                <a:solidFill>
                  <a:schemeClr val="dk1"/>
                </a:solidFill>
                <a:latin typeface="Raleway"/>
                <a:ea typeface="Raleway"/>
                <a:cs typeface="Raleway"/>
                <a:sym typeface="Raleway"/>
              </a:rPr>
              <a:t>- July 15</a:t>
            </a:r>
            <a:r>
              <a:rPr baseline="30000" lang="en" sz="1200">
                <a:solidFill>
                  <a:schemeClr val="dk1"/>
                </a:solidFill>
                <a:latin typeface="Raleway"/>
                <a:ea typeface="Raleway"/>
                <a:cs typeface="Raleway"/>
                <a:sym typeface="Raleway"/>
              </a:rPr>
              <a:t>th</a:t>
            </a:r>
            <a:endParaRPr sz="11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rgbClr val="0B5394"/>
              </a:solidFill>
              <a:latin typeface="Raleway"/>
              <a:ea typeface="Raleway"/>
              <a:cs typeface="Raleway"/>
              <a:sym typeface="Raleway"/>
            </a:endParaRPr>
          </a:p>
          <a:p>
            <a:pPr indent="-304800" lvl="1" marL="914400" rtl="0" algn="l">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10">
                  <a:extLst>
                    <a:ext uri="{A12FA001-AC4F-418D-AE19-62706E023703}">
                      <ahyp:hlinkClr val="tx"/>
                    </a:ext>
                  </a:extLst>
                </a:hlinkClick>
              </a:rPr>
              <a:t>Critical Controls Implementation for Oracle Fusion Applications</a:t>
            </a:r>
            <a:r>
              <a:rPr lang="en" sz="1200">
                <a:solidFill>
                  <a:schemeClr val="dk1"/>
                </a:solidFill>
                <a:latin typeface="Raleway"/>
                <a:ea typeface="Raleway"/>
                <a:cs typeface="Raleway"/>
                <a:sym typeface="Raleway"/>
              </a:rPr>
              <a:t> - July 12</a:t>
            </a:r>
            <a:r>
              <a:rPr baseline="30000" lang="en" sz="1200">
                <a:solidFill>
                  <a:schemeClr val="dk1"/>
                </a:solidFill>
                <a:latin typeface="Raleway"/>
                <a:ea typeface="Raleway"/>
                <a:cs typeface="Raleway"/>
                <a:sym typeface="Raleway"/>
              </a:rPr>
              <a:t>th</a:t>
            </a:r>
            <a:endParaRPr sz="12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chemeClr val="dk1"/>
              </a:solidFill>
              <a:latin typeface="Raleway"/>
              <a:ea typeface="Raleway"/>
              <a:cs typeface="Raleway"/>
              <a:sym typeface="Raleway"/>
            </a:endParaRPr>
          </a:p>
          <a:p>
            <a:pPr indent="-304800" lvl="1" marL="914400" rtl="0" algn="l">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11">
                  <a:extLst>
                    <a:ext uri="{A12FA001-AC4F-418D-AE19-62706E023703}">
                      <ahyp:hlinkClr val="tx"/>
                    </a:ext>
                  </a:extLst>
                </a:hlinkClick>
              </a:rPr>
              <a:t>State of ICS Security in the Age of Cloud</a:t>
            </a:r>
            <a:r>
              <a:rPr lang="en" sz="1200">
                <a:solidFill>
                  <a:srgbClr val="0B5394"/>
                </a:solidFill>
                <a:latin typeface="Raleway"/>
                <a:ea typeface="Raleway"/>
                <a:cs typeface="Raleway"/>
                <a:sym typeface="Raleway"/>
              </a:rPr>
              <a:t> - </a:t>
            </a:r>
            <a:r>
              <a:rPr lang="en" sz="1200">
                <a:solidFill>
                  <a:schemeClr val="dk1"/>
                </a:solidFill>
                <a:latin typeface="Raleway"/>
                <a:ea typeface="Raleway"/>
                <a:cs typeface="Raleway"/>
                <a:sym typeface="Raleway"/>
              </a:rPr>
              <a:t>July 5</a:t>
            </a:r>
            <a:r>
              <a:rPr baseline="30000" lang="en" sz="1200">
                <a:solidFill>
                  <a:schemeClr val="dk1"/>
                </a:solidFill>
                <a:latin typeface="Raleway"/>
                <a:ea typeface="Raleway"/>
                <a:cs typeface="Raleway"/>
                <a:sym typeface="Raleway"/>
              </a:rPr>
              <a:t>th</a:t>
            </a:r>
            <a:endParaRPr sz="12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chemeClr val="dk1"/>
              </a:solidFill>
              <a:latin typeface="Raleway"/>
              <a:ea typeface="Raleway"/>
              <a:cs typeface="Raleway"/>
              <a:sym typeface="Raleway"/>
            </a:endParaRPr>
          </a:p>
          <a:p>
            <a:pPr indent="-304800" lvl="1" marL="914400" rtl="0" algn="l">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12">
                  <a:extLst>
                    <a:ext uri="{A12FA001-AC4F-418D-AE19-62706E023703}">
                      <ahyp:hlinkClr val="tx"/>
                    </a:ext>
                  </a:extLst>
                </a:hlinkClick>
              </a:rPr>
              <a:t>Measuring Risk and Risk Governance</a:t>
            </a:r>
            <a:r>
              <a:rPr lang="en" sz="1200">
                <a:solidFill>
                  <a:srgbClr val="0B5394"/>
                </a:solidFill>
                <a:latin typeface="Raleway"/>
                <a:ea typeface="Raleway"/>
                <a:cs typeface="Raleway"/>
                <a:sym typeface="Raleway"/>
              </a:rPr>
              <a:t> - </a:t>
            </a:r>
            <a:r>
              <a:rPr lang="en" sz="1200">
                <a:solidFill>
                  <a:schemeClr val="dk1"/>
                </a:solidFill>
                <a:latin typeface="Raleway"/>
                <a:ea typeface="Raleway"/>
                <a:cs typeface="Raleway"/>
                <a:sym typeface="Raleway"/>
              </a:rPr>
              <a:t>June 21</a:t>
            </a:r>
            <a:r>
              <a:rPr baseline="30000" lang="en" sz="1200">
                <a:solidFill>
                  <a:schemeClr val="dk1"/>
                </a:solidFill>
                <a:latin typeface="Raleway"/>
                <a:ea typeface="Raleway"/>
                <a:cs typeface="Raleway"/>
                <a:sym typeface="Raleway"/>
              </a:rPr>
              <a:t>st</a:t>
            </a:r>
            <a:endParaRPr sz="1200">
              <a:solidFill>
                <a:srgbClr val="0B5394"/>
              </a:solidFill>
              <a:latin typeface="Raleway"/>
              <a:ea typeface="Raleway"/>
              <a:cs typeface="Raleway"/>
              <a:sym typeface="Raleway"/>
            </a:endParaRPr>
          </a:p>
        </p:txBody>
      </p:sp>
      <p:sp>
        <p:nvSpPr>
          <p:cNvPr id="1293" name="Google Shape;1293;p77"/>
          <p:cNvSpPr txBox="1"/>
          <p:nvPr>
            <p:ph type="title"/>
          </p:nvPr>
        </p:nvSpPr>
        <p:spPr>
          <a:xfrm>
            <a:off x="1617750" y="445500"/>
            <a:ext cx="5908500" cy="3678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dk1"/>
              </a:buClr>
              <a:buSzPts val="1100"/>
              <a:buFont typeface="Arial"/>
              <a:buNone/>
            </a:pPr>
            <a:r>
              <a:rPr lang="en" sz="1800"/>
              <a:t>Research Peer Reviews, Surveys, and Recent Releases</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7" name="Shape 1297"/>
        <p:cNvGrpSpPr/>
        <p:nvPr/>
      </p:nvGrpSpPr>
      <p:grpSpPr>
        <a:xfrm>
          <a:off x="0" y="0"/>
          <a:ext cx="0" cy="0"/>
          <a:chOff x="0" y="0"/>
          <a:chExt cx="0" cy="0"/>
        </a:xfrm>
      </p:grpSpPr>
      <p:sp>
        <p:nvSpPr>
          <p:cNvPr id="1298" name="Google Shape;1298;p78"/>
          <p:cNvSpPr txBox="1"/>
          <p:nvPr/>
        </p:nvSpPr>
        <p:spPr>
          <a:xfrm>
            <a:off x="294150" y="949975"/>
            <a:ext cx="8555700" cy="4153800"/>
          </a:xfrm>
          <a:prstGeom prst="rect">
            <a:avLst/>
          </a:prstGeom>
          <a:noFill/>
          <a:ln>
            <a:noFill/>
          </a:ln>
        </p:spPr>
        <p:txBody>
          <a:bodyPr anchorCtr="0" anchor="t" bIns="34275" lIns="68575" spcFirstLastPara="1" rIns="68575" wrap="square" tIns="34275">
            <a:noAutofit/>
          </a:bodyPr>
          <a:lstStyle/>
          <a:p>
            <a:pPr indent="-292100" lvl="0" marL="457200" rtl="0" algn="l">
              <a:spcBef>
                <a:spcPts val="0"/>
              </a:spcBef>
              <a:spcAft>
                <a:spcPts val="0"/>
              </a:spcAft>
              <a:buClr>
                <a:schemeClr val="dk1"/>
              </a:buClr>
              <a:buSzPts val="1000"/>
              <a:buFont typeface="Raleway"/>
              <a:buChar char="●"/>
            </a:pPr>
            <a:r>
              <a:rPr b="1" lang="en" sz="1200">
                <a:latin typeface="Raleway"/>
                <a:ea typeface="Raleway"/>
                <a:cs typeface="Raleway"/>
                <a:sym typeface="Raleway"/>
              </a:rPr>
              <a:t>Cloud Change Management for </a:t>
            </a:r>
            <a:r>
              <a:rPr b="1" lang="en" sz="1200">
                <a:latin typeface="Raleway"/>
                <a:ea typeface="Raleway"/>
                <a:cs typeface="Raleway"/>
                <a:sym typeface="Raleway"/>
              </a:rPr>
              <a:t>initiated</a:t>
            </a:r>
            <a:r>
              <a:rPr b="1" lang="en" sz="1200">
                <a:latin typeface="Raleway"/>
                <a:ea typeface="Raleway"/>
                <a:cs typeface="Raleway"/>
                <a:sym typeface="Raleway"/>
              </a:rPr>
              <a:t> changes</a:t>
            </a:r>
            <a:endParaRPr b="1" sz="1200">
              <a:latin typeface="Raleway"/>
              <a:ea typeface="Raleway"/>
              <a:cs typeface="Raleway"/>
              <a:sym typeface="Raleway"/>
            </a:endParaRPr>
          </a:p>
          <a:p>
            <a:pPr indent="-292100" lvl="1" marL="914400" rtl="0" algn="l">
              <a:spcBef>
                <a:spcPts val="0"/>
              </a:spcBef>
              <a:spcAft>
                <a:spcPts val="0"/>
              </a:spcAft>
              <a:buClr>
                <a:schemeClr val="dk1"/>
              </a:buClr>
              <a:buSzPts val="1000"/>
              <a:buFont typeface="Raleway"/>
              <a:buChar char="○"/>
            </a:pPr>
            <a:r>
              <a:rPr lang="en" sz="1200">
                <a:latin typeface="Raleway"/>
                <a:ea typeface="Raleway"/>
                <a:cs typeface="Raleway"/>
                <a:sym typeface="Raleway"/>
              </a:rPr>
              <a:t>CSP-initiated changes that result in vulnerabilities</a:t>
            </a:r>
            <a:endParaRPr sz="1200">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3">
                  <a:extLst>
                    <a:ext uri="{A12FA001-AC4F-418D-AE19-62706E023703}">
                      <ahyp:hlinkClr val="tx"/>
                    </a:ext>
                  </a:extLst>
                </a:hlinkClick>
              </a:rPr>
              <a:t>CSA Global Security Database (GSD)</a:t>
            </a:r>
            <a:endParaRPr sz="1200">
              <a:solidFill>
                <a:srgbClr val="0B5394"/>
              </a:solidFill>
              <a:latin typeface="Raleway"/>
              <a:ea typeface="Raleway"/>
              <a:cs typeface="Raleway"/>
              <a:sym typeface="Raleway"/>
            </a:endParaRPr>
          </a:p>
          <a:p>
            <a:pPr indent="-304800" lvl="2" marL="1371600" rtl="0" algn="l">
              <a:spcBef>
                <a:spcPts val="0"/>
              </a:spcBef>
              <a:spcAft>
                <a:spcPts val="0"/>
              </a:spcAft>
              <a:buClr>
                <a:schemeClr val="dk1"/>
              </a:buClr>
              <a:buSzPts val="1200"/>
              <a:buFont typeface="Raleway"/>
              <a:buChar char="■"/>
            </a:pPr>
            <a:r>
              <a:rPr lang="en" sz="1200">
                <a:solidFill>
                  <a:schemeClr val="dk1"/>
                </a:solidFill>
                <a:latin typeface="Raleway"/>
                <a:ea typeface="Raleway"/>
                <a:cs typeface="Raleway"/>
                <a:sym typeface="Raleway"/>
              </a:rPr>
              <a:t>Meant to be a fast, cooperative, royalty free, and public collection of security information. </a:t>
            </a:r>
            <a:endParaRPr sz="1200">
              <a:solidFill>
                <a:schemeClr val="dk1"/>
              </a:solidFill>
              <a:latin typeface="Raleway"/>
              <a:ea typeface="Raleway"/>
              <a:cs typeface="Raleway"/>
              <a:sym typeface="Raleway"/>
            </a:endParaRPr>
          </a:p>
          <a:p>
            <a:pPr indent="-304800" lvl="2" marL="1371600" rtl="0" algn="l">
              <a:spcBef>
                <a:spcPts val="0"/>
              </a:spcBef>
              <a:spcAft>
                <a:spcPts val="0"/>
              </a:spcAft>
              <a:buClr>
                <a:schemeClr val="dk1"/>
              </a:buClr>
              <a:buSzPts val="1200"/>
              <a:buFont typeface="Raleway"/>
              <a:buChar char="■"/>
            </a:pPr>
            <a:r>
              <a:rPr lang="en" sz="1200">
                <a:solidFill>
                  <a:schemeClr val="dk1"/>
                </a:solidFill>
                <a:latin typeface="Raleway"/>
                <a:ea typeface="Raleway"/>
                <a:cs typeface="Raleway"/>
                <a:sym typeface="Raleway"/>
              </a:rPr>
              <a:t>The project uses the open source model to overcome many of the existing shortcomings of security databases such as being difficult to access, update, and restricted use of the security information.</a:t>
            </a:r>
            <a:endParaRPr sz="1200">
              <a:solidFill>
                <a:schemeClr val="dk1"/>
              </a:solidFill>
              <a:latin typeface="Raleway"/>
              <a:ea typeface="Raleway"/>
              <a:cs typeface="Raleway"/>
              <a:sym typeface="Raleway"/>
            </a:endParaRPr>
          </a:p>
          <a:p>
            <a:pPr indent="0" lvl="0" marL="457200" rtl="0" algn="l">
              <a:spcBef>
                <a:spcPts val="0"/>
              </a:spcBef>
              <a:spcAft>
                <a:spcPts val="0"/>
              </a:spcAft>
              <a:buNone/>
            </a:pPr>
            <a:r>
              <a:t/>
            </a:r>
            <a:endParaRPr sz="1200">
              <a:latin typeface="Raleway"/>
              <a:ea typeface="Raleway"/>
              <a:cs typeface="Raleway"/>
              <a:sym typeface="Raleway"/>
            </a:endParaRPr>
          </a:p>
          <a:p>
            <a:pPr indent="-304800" lvl="0" marL="457200" rtl="0" algn="l">
              <a:spcBef>
                <a:spcPts val="0"/>
              </a:spcBef>
              <a:spcAft>
                <a:spcPts val="0"/>
              </a:spcAft>
              <a:buClr>
                <a:schemeClr val="dk1"/>
              </a:buClr>
              <a:buSzPts val="1200"/>
              <a:buFont typeface="Raleway"/>
              <a:buChar char="●"/>
            </a:pPr>
            <a:r>
              <a:rPr b="1" lang="en" sz="1200" u="sng">
                <a:solidFill>
                  <a:srgbClr val="0B5394"/>
                </a:solidFill>
                <a:latin typeface="Raleway"/>
                <a:ea typeface="Raleway"/>
                <a:cs typeface="Raleway"/>
                <a:sym typeface="Raleway"/>
                <a:hlinkClick r:id="rId4">
                  <a:extLst>
                    <a:ext uri="{A12FA001-AC4F-418D-AE19-62706E023703}">
                      <ahyp:hlinkClr val="tx"/>
                    </a:ext>
                  </a:extLst>
                </a:hlinkClick>
              </a:rPr>
              <a:t>Cloud Usage in the Financial Services Sector v2</a:t>
            </a:r>
            <a:endParaRPr sz="1200">
              <a:solidFill>
                <a:srgbClr val="0B5394"/>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Draft</a:t>
            </a:r>
            <a:r>
              <a:rPr lang="en" sz="1200">
                <a:solidFill>
                  <a:schemeClr val="dk1"/>
                </a:solidFill>
                <a:latin typeface="Raleway"/>
                <a:ea typeface="Raleway"/>
                <a:cs typeface="Raleway"/>
                <a:sym typeface="Raleway"/>
              </a:rPr>
              <a:t> - Finalize draft, ready for Peer Review?</a:t>
            </a:r>
            <a:endParaRPr sz="1200">
              <a:solidFill>
                <a:schemeClr val="dk1"/>
              </a:solidFill>
              <a:latin typeface="Raleway"/>
              <a:ea typeface="Raleway"/>
              <a:cs typeface="Raleway"/>
              <a:sym typeface="Raleway"/>
            </a:endParaRPr>
          </a:p>
          <a:p>
            <a:pPr indent="0" lvl="0" marL="0" rtl="0" algn="l">
              <a:spcBef>
                <a:spcPts val="0"/>
              </a:spcBef>
              <a:spcAft>
                <a:spcPts val="0"/>
              </a:spcAft>
              <a:buNone/>
            </a:pPr>
            <a:r>
              <a:t/>
            </a:r>
            <a:endParaRPr sz="1200">
              <a:solidFill>
                <a:schemeClr val="dk1"/>
              </a:solidFill>
              <a:latin typeface="Raleway"/>
              <a:ea typeface="Raleway"/>
              <a:cs typeface="Raleway"/>
              <a:sym typeface="Raleway"/>
            </a:endParaRPr>
          </a:p>
          <a:p>
            <a:pPr indent="-304800" lvl="0" marL="4572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Financial security startup company evaluations</a:t>
            </a:r>
            <a:endParaRPr sz="1200">
              <a:solidFill>
                <a:schemeClr val="dk1"/>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Proposal </a:t>
            </a:r>
            <a:r>
              <a:rPr lang="en" sz="1200">
                <a:solidFill>
                  <a:schemeClr val="dk1"/>
                </a:solidFill>
                <a:latin typeface="Raleway"/>
                <a:ea typeface="Raleway"/>
                <a:cs typeface="Raleway"/>
                <a:sym typeface="Raleway"/>
              </a:rPr>
              <a:t>- Have 30 minutes of each monthly call for a working session, and 30 minutes for a “shark tank” style session with security companies having 10 minutes to pitch and receive feedback</a:t>
            </a:r>
            <a:endParaRPr sz="1200">
              <a:solidFill>
                <a:schemeClr val="dk1"/>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a:solidFill>
                  <a:schemeClr val="dk1"/>
                </a:solidFill>
                <a:latin typeface="Raleway"/>
                <a:ea typeface="Raleway"/>
                <a:cs typeface="Raleway"/>
                <a:sym typeface="Raleway"/>
              </a:rPr>
              <a:t>Could be a way to increase participation from Financial Institutions</a:t>
            </a:r>
            <a:endParaRPr sz="1200">
              <a:solidFill>
                <a:schemeClr val="dk1"/>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chemeClr val="dk1"/>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457200" rtl="0" algn="l">
              <a:spcBef>
                <a:spcPts val="0"/>
              </a:spcBef>
              <a:spcAft>
                <a:spcPts val="0"/>
              </a:spcAft>
              <a:buNone/>
            </a:pPr>
            <a:r>
              <a:t/>
            </a:r>
            <a:endParaRPr sz="1100">
              <a:solidFill>
                <a:srgbClr val="0B5394"/>
              </a:solidFill>
              <a:latin typeface="Raleway"/>
              <a:ea typeface="Raleway"/>
              <a:cs typeface="Raleway"/>
              <a:sym typeface="Raleway"/>
            </a:endParaRPr>
          </a:p>
          <a:p>
            <a:pPr indent="0" lvl="0" marL="0" rtl="0" algn="l">
              <a:lnSpc>
                <a:spcPct val="115000"/>
              </a:lnSpc>
              <a:spcBef>
                <a:spcPts val="0"/>
              </a:spcBef>
              <a:spcAft>
                <a:spcPts val="0"/>
              </a:spcAft>
              <a:buNone/>
            </a:pPr>
            <a:r>
              <a:t/>
            </a:r>
            <a:endParaRPr sz="1100">
              <a:solidFill>
                <a:schemeClr val="dk1"/>
              </a:solidFill>
              <a:latin typeface="Raleway"/>
              <a:ea typeface="Raleway"/>
              <a:cs typeface="Raleway"/>
              <a:sym typeface="Raleway"/>
            </a:endParaRPr>
          </a:p>
        </p:txBody>
      </p:sp>
      <p:sp>
        <p:nvSpPr>
          <p:cNvPr id="1299" name="Google Shape;1299;p78"/>
          <p:cNvSpPr txBox="1"/>
          <p:nvPr>
            <p:ph type="title"/>
          </p:nvPr>
        </p:nvSpPr>
        <p:spPr>
          <a:xfrm>
            <a:off x="1617750" y="431900"/>
            <a:ext cx="5908500" cy="3678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dk1"/>
              </a:buClr>
              <a:buSzPts val="1100"/>
              <a:buFont typeface="Arial"/>
              <a:buNone/>
            </a:pPr>
            <a:r>
              <a:rPr lang="en" sz="1800"/>
              <a:t>Financial Services </a:t>
            </a:r>
            <a:r>
              <a:rPr lang="en" sz="1800"/>
              <a:t>Research in Development</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3" name="Shape 1303"/>
        <p:cNvGrpSpPr/>
        <p:nvPr/>
      </p:nvGrpSpPr>
      <p:grpSpPr>
        <a:xfrm>
          <a:off x="0" y="0"/>
          <a:ext cx="0" cy="0"/>
          <a:chOff x="0" y="0"/>
          <a:chExt cx="0" cy="0"/>
        </a:xfrm>
      </p:grpSpPr>
      <p:sp>
        <p:nvSpPr>
          <p:cNvPr id="1304" name="Google Shape;1304;p79"/>
          <p:cNvSpPr txBox="1"/>
          <p:nvPr/>
        </p:nvSpPr>
        <p:spPr>
          <a:xfrm>
            <a:off x="475000" y="997475"/>
            <a:ext cx="8123400" cy="4092300"/>
          </a:xfrm>
          <a:prstGeom prst="rect">
            <a:avLst/>
          </a:prstGeom>
          <a:noFill/>
          <a:ln>
            <a:noFill/>
          </a:ln>
        </p:spPr>
        <p:txBody>
          <a:bodyPr anchorCtr="0" anchor="t" bIns="34275" lIns="68575" spcFirstLastPara="1" rIns="68575" wrap="square" tIns="34275">
            <a:noAutofit/>
          </a:bodyPr>
          <a:lstStyle/>
          <a:p>
            <a:pPr indent="-304800" lvl="0" marL="457200" rtl="0" algn="l">
              <a:spcBef>
                <a:spcPts val="0"/>
              </a:spcBef>
              <a:spcAft>
                <a:spcPts val="0"/>
              </a:spcAft>
              <a:buClr>
                <a:schemeClr val="dk1"/>
              </a:buClr>
              <a:buSzPts val="1200"/>
              <a:buFont typeface="Raleway"/>
              <a:buChar char="●"/>
            </a:pPr>
            <a:r>
              <a:rPr b="1" lang="en" sz="1200">
                <a:solidFill>
                  <a:schemeClr val="dk1"/>
                </a:solidFill>
                <a:latin typeface="Raleway"/>
                <a:ea typeface="Raleway"/>
                <a:cs typeface="Raleway"/>
                <a:sym typeface="Raleway"/>
              </a:rPr>
              <a:t>August</a:t>
            </a:r>
            <a:r>
              <a:rPr b="1" lang="en" sz="1200">
                <a:solidFill>
                  <a:schemeClr val="dk1"/>
                </a:solidFill>
                <a:latin typeface="Raleway"/>
                <a:ea typeface="Raleway"/>
                <a:cs typeface="Raleway"/>
                <a:sym typeface="Raleway"/>
              </a:rPr>
              <a:t> 24</a:t>
            </a:r>
            <a:r>
              <a:rPr b="1" baseline="30000" lang="en" sz="1200">
                <a:solidFill>
                  <a:schemeClr val="dk1"/>
                </a:solidFill>
                <a:latin typeface="Raleway"/>
                <a:ea typeface="Raleway"/>
                <a:cs typeface="Raleway"/>
                <a:sym typeface="Raleway"/>
              </a:rPr>
              <a:t>th</a:t>
            </a:r>
            <a:r>
              <a:rPr b="1" lang="en" sz="1200">
                <a:solidFill>
                  <a:schemeClr val="dk1"/>
                </a:solidFill>
                <a:latin typeface="Raleway"/>
                <a:ea typeface="Raleway"/>
                <a:cs typeface="Raleway"/>
                <a:sym typeface="Raleway"/>
              </a:rPr>
              <a:t> 8:00 AM PT </a:t>
            </a:r>
            <a:endParaRPr b="1" sz="1200">
              <a:solidFill>
                <a:schemeClr val="dk1"/>
              </a:solidFill>
              <a:latin typeface="Raleway"/>
              <a:ea typeface="Raleway"/>
              <a:cs typeface="Raleway"/>
              <a:sym typeface="Raleway"/>
            </a:endParaRPr>
          </a:p>
          <a:p>
            <a:pPr indent="-304800" lvl="1" marL="914400" rtl="0" algn="l">
              <a:spcBef>
                <a:spcPts val="0"/>
              </a:spcBef>
              <a:spcAft>
                <a:spcPts val="0"/>
              </a:spcAft>
              <a:buClr>
                <a:srgbClr val="0B5394"/>
              </a:buClr>
              <a:buSzPts val="1200"/>
              <a:buFont typeface="Raleway"/>
              <a:buChar char="○"/>
            </a:pPr>
            <a:r>
              <a:rPr lang="en" sz="1200" u="sng">
                <a:solidFill>
                  <a:srgbClr val="0B5394"/>
                </a:solidFill>
                <a:latin typeface="Raleway"/>
                <a:ea typeface="Raleway"/>
                <a:cs typeface="Raleway"/>
                <a:sym typeface="Raleway"/>
                <a:hlinkClick r:id="rId3">
                  <a:extLst>
                    <a:ext uri="{A12FA001-AC4F-418D-AE19-62706E023703}">
                      <ahyp:hlinkClr val="tx"/>
                    </a:ext>
                  </a:extLst>
                </a:hlinkClick>
              </a:rPr>
              <a:t>https://cloudsecurityalliance.zoom.us/j/94151107820</a:t>
            </a:r>
            <a:endParaRPr sz="12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chemeClr val="dk1"/>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a:solidFill>
                  <a:schemeClr val="dk1"/>
                </a:solidFill>
                <a:latin typeface="Raleway"/>
                <a:ea typeface="Raleway"/>
                <a:cs typeface="Raleway"/>
                <a:sym typeface="Raleway"/>
              </a:rPr>
              <a:t>Provide an overview of the CRI control framework, the CCM/CRI mapping and the recently published </a:t>
            </a:r>
            <a:r>
              <a:rPr lang="en" sz="1200" u="sng">
                <a:solidFill>
                  <a:srgbClr val="0B5394"/>
                </a:solidFill>
                <a:latin typeface="Raleway"/>
                <a:ea typeface="Raleway"/>
                <a:cs typeface="Raleway"/>
                <a:sym typeface="Raleway"/>
                <a:hlinkClick r:id="rId4">
                  <a:extLst>
                    <a:ext uri="{A12FA001-AC4F-418D-AE19-62706E023703}">
                      <ahyp:hlinkClr val="tx"/>
                    </a:ext>
                  </a:extLst>
                </a:hlinkClick>
              </a:rPr>
              <a:t>CSA CCM v4.0 Addendum - CRI FS Profile v1.2</a:t>
            </a:r>
            <a:r>
              <a:rPr lang="en" sz="1200">
                <a:solidFill>
                  <a:schemeClr val="dk1"/>
                </a:solidFill>
                <a:latin typeface="Raleway"/>
                <a:ea typeface="Raleway"/>
                <a:cs typeface="Raleway"/>
                <a:sym typeface="Raleway"/>
              </a:rPr>
              <a:t> for financial services</a:t>
            </a:r>
            <a:endParaRPr sz="12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chemeClr val="dk1"/>
              </a:solidFill>
              <a:latin typeface="Raleway"/>
              <a:ea typeface="Raleway"/>
              <a:cs typeface="Raleway"/>
              <a:sym typeface="Raleway"/>
            </a:endParaRPr>
          </a:p>
          <a:p>
            <a:pPr indent="-304800" lvl="1" marL="914400" rtl="0" algn="l">
              <a:spcBef>
                <a:spcPts val="0"/>
              </a:spcBef>
              <a:spcAft>
                <a:spcPts val="0"/>
              </a:spcAft>
              <a:buClr>
                <a:schemeClr val="dk1"/>
              </a:buClr>
              <a:buSzPts val="1200"/>
              <a:buFont typeface="Raleway"/>
              <a:buChar char="○"/>
            </a:pPr>
            <a:r>
              <a:rPr lang="en" sz="1200">
                <a:solidFill>
                  <a:schemeClr val="dk1"/>
                </a:solidFill>
                <a:latin typeface="Raleway"/>
                <a:ea typeface="Raleway"/>
                <a:cs typeface="Raleway"/>
                <a:sym typeface="Raleway"/>
              </a:rPr>
              <a:t>Cloud Usage in the Financial Services Sector v2 development</a:t>
            </a:r>
            <a:endParaRPr sz="1200">
              <a:solidFill>
                <a:schemeClr val="dk1"/>
              </a:solidFill>
              <a:latin typeface="Raleway"/>
              <a:ea typeface="Raleway"/>
              <a:cs typeface="Raleway"/>
              <a:sym typeface="Raleway"/>
            </a:endParaRPr>
          </a:p>
          <a:p>
            <a:pPr indent="0" lvl="0" marL="914400" rtl="0" algn="l">
              <a:spcBef>
                <a:spcPts val="0"/>
              </a:spcBef>
              <a:spcAft>
                <a:spcPts val="0"/>
              </a:spcAft>
              <a:buNone/>
            </a:pPr>
            <a:r>
              <a:t/>
            </a:r>
            <a:endParaRPr sz="1200">
              <a:solidFill>
                <a:schemeClr val="dk1"/>
              </a:solidFill>
              <a:latin typeface="Raleway"/>
              <a:ea typeface="Raleway"/>
              <a:cs typeface="Raleway"/>
              <a:sym typeface="Raleway"/>
            </a:endParaRPr>
          </a:p>
          <a:p>
            <a:pPr indent="-304800" lvl="0" marL="457200" marR="0" rtl="0" algn="l">
              <a:lnSpc>
                <a:spcPct val="100000"/>
              </a:lnSpc>
              <a:spcBef>
                <a:spcPts val="0"/>
              </a:spcBef>
              <a:spcAft>
                <a:spcPts val="0"/>
              </a:spcAft>
              <a:buClr>
                <a:schemeClr val="dk1"/>
              </a:buClr>
              <a:buSzPts val="1200"/>
              <a:buFont typeface="Raleway"/>
              <a:buChar char="●"/>
            </a:pPr>
            <a:r>
              <a:rPr lang="en" sz="1200" u="sng">
                <a:solidFill>
                  <a:srgbClr val="0B5394"/>
                </a:solidFill>
                <a:latin typeface="Raleway"/>
                <a:ea typeface="Raleway"/>
                <a:cs typeface="Raleway"/>
                <a:sym typeface="Raleway"/>
                <a:hlinkClick r:id="rId5">
                  <a:extLst>
                    <a:ext uri="{A12FA001-AC4F-418D-AE19-62706E023703}">
                      <ahyp:hlinkClr val="tx"/>
                    </a:ext>
                  </a:extLst>
                </a:hlinkClick>
              </a:rPr>
              <a:t>Financial Services related research publications from CSA website</a:t>
            </a:r>
            <a:endParaRPr sz="1300">
              <a:solidFill>
                <a:schemeClr val="dk1"/>
              </a:solidFill>
              <a:latin typeface="Raleway"/>
              <a:ea typeface="Raleway"/>
              <a:cs typeface="Raleway"/>
              <a:sym typeface="Raleway"/>
            </a:endParaRPr>
          </a:p>
          <a:p>
            <a:pPr indent="0" lvl="0" marL="457200" marR="0" rtl="0" algn="l">
              <a:lnSpc>
                <a:spcPct val="100000"/>
              </a:lnSpc>
              <a:spcBef>
                <a:spcPts val="0"/>
              </a:spcBef>
              <a:spcAft>
                <a:spcPts val="0"/>
              </a:spcAft>
              <a:buNone/>
            </a:pPr>
            <a:r>
              <a:t/>
            </a:r>
            <a:endParaRPr sz="1500">
              <a:solidFill>
                <a:schemeClr val="dk1"/>
              </a:solidFill>
              <a:latin typeface="Raleway"/>
              <a:ea typeface="Raleway"/>
              <a:cs typeface="Raleway"/>
              <a:sym typeface="Raleway"/>
            </a:endParaRPr>
          </a:p>
          <a:p>
            <a:pPr indent="0" lvl="0" marL="914400" marR="0" rtl="0" algn="l">
              <a:lnSpc>
                <a:spcPct val="100000"/>
              </a:lnSpc>
              <a:spcBef>
                <a:spcPts val="0"/>
              </a:spcBef>
              <a:spcAft>
                <a:spcPts val="0"/>
              </a:spcAft>
              <a:buNone/>
            </a:pPr>
            <a:r>
              <a:t/>
            </a:r>
            <a:endParaRPr sz="1500">
              <a:solidFill>
                <a:schemeClr val="dk1"/>
              </a:solidFill>
              <a:latin typeface="Raleway"/>
              <a:ea typeface="Raleway"/>
              <a:cs typeface="Raleway"/>
              <a:sym typeface="Raleway"/>
            </a:endParaRPr>
          </a:p>
          <a:p>
            <a:pPr indent="0" lvl="0" marL="0" rtl="0" algn="l">
              <a:spcBef>
                <a:spcPts val="0"/>
              </a:spcBef>
              <a:spcAft>
                <a:spcPts val="0"/>
              </a:spcAft>
              <a:buNone/>
            </a:pPr>
            <a:r>
              <a:t/>
            </a:r>
            <a:endParaRPr b="0" i="0" sz="800" u="none" cap="none" strike="noStrike">
              <a:solidFill>
                <a:schemeClr val="dk1"/>
              </a:solidFill>
              <a:latin typeface="Raleway"/>
              <a:ea typeface="Raleway"/>
              <a:cs typeface="Raleway"/>
              <a:sym typeface="Raleway"/>
            </a:endParaRPr>
          </a:p>
          <a:p>
            <a:pPr indent="-190500" lvl="1" marL="596900" marR="0" rtl="0" algn="l">
              <a:lnSpc>
                <a:spcPct val="100000"/>
              </a:lnSpc>
              <a:spcBef>
                <a:spcPts val="0"/>
              </a:spcBef>
              <a:spcAft>
                <a:spcPts val="0"/>
              </a:spcAft>
              <a:buClr>
                <a:schemeClr val="dk1"/>
              </a:buClr>
              <a:buSzPts val="1100"/>
              <a:buFont typeface="Calibri"/>
              <a:buNone/>
            </a:pPr>
            <a:r>
              <a:t/>
            </a:r>
            <a:endParaRPr b="0" i="0" sz="1100" u="none" cap="none" strike="noStrike">
              <a:solidFill>
                <a:schemeClr val="dk1"/>
              </a:solidFill>
              <a:latin typeface="Raleway"/>
              <a:ea typeface="Raleway"/>
              <a:cs typeface="Raleway"/>
              <a:sym typeface="Raleway"/>
            </a:endParaRPr>
          </a:p>
          <a:p>
            <a:pPr indent="-190500" lvl="1" marL="596900" marR="0" rtl="0" algn="l">
              <a:lnSpc>
                <a:spcPct val="100000"/>
              </a:lnSpc>
              <a:spcBef>
                <a:spcPts val="0"/>
              </a:spcBef>
              <a:spcAft>
                <a:spcPts val="0"/>
              </a:spcAft>
              <a:buClr>
                <a:schemeClr val="dk1"/>
              </a:buClr>
              <a:buSzPts val="1100"/>
              <a:buFont typeface="Calibri"/>
              <a:buNone/>
            </a:pPr>
            <a:r>
              <a:t/>
            </a:r>
            <a:endParaRPr b="0" i="0" sz="1100" u="none" cap="none" strike="noStrike">
              <a:solidFill>
                <a:schemeClr val="dk1"/>
              </a:solidFill>
              <a:latin typeface="Raleway"/>
              <a:ea typeface="Raleway"/>
              <a:cs typeface="Raleway"/>
              <a:sym typeface="Raleway"/>
            </a:endParaRPr>
          </a:p>
          <a:p>
            <a:pPr indent="0" lvl="0" marL="342900" marR="0" rtl="0" algn="l">
              <a:lnSpc>
                <a:spcPct val="100000"/>
              </a:lnSpc>
              <a:spcBef>
                <a:spcPts val="0"/>
              </a:spcBef>
              <a:spcAft>
                <a:spcPts val="0"/>
              </a:spcAft>
              <a:buClr>
                <a:srgbClr val="000000"/>
              </a:buClr>
              <a:buSzPts val="1100"/>
              <a:buFont typeface="Arial"/>
              <a:buNone/>
            </a:pPr>
            <a:r>
              <a:rPr b="0" i="0" lang="en" sz="1100" u="none" cap="none" strike="noStrike">
                <a:solidFill>
                  <a:schemeClr val="dk1"/>
                </a:solidFill>
                <a:latin typeface="Raleway"/>
                <a:ea typeface="Raleway"/>
                <a:cs typeface="Raleway"/>
                <a:sym typeface="Raleway"/>
              </a:rPr>
              <a:t> </a:t>
            </a:r>
            <a:endParaRPr b="0" i="0" sz="1100" u="none" cap="none" strike="noStrike">
              <a:solidFill>
                <a:srgbClr val="000000"/>
              </a:solidFill>
              <a:latin typeface="Raleway"/>
              <a:ea typeface="Raleway"/>
              <a:cs typeface="Raleway"/>
              <a:sym typeface="Raleway"/>
            </a:endParaRPr>
          </a:p>
          <a:p>
            <a:pPr indent="-190500" lvl="1" marL="596900" marR="0" rtl="0" algn="l">
              <a:lnSpc>
                <a:spcPct val="100000"/>
              </a:lnSpc>
              <a:spcBef>
                <a:spcPts val="0"/>
              </a:spcBef>
              <a:spcAft>
                <a:spcPts val="0"/>
              </a:spcAft>
              <a:buClr>
                <a:schemeClr val="dk1"/>
              </a:buClr>
              <a:buSzPts val="1100"/>
              <a:buFont typeface="Calibri"/>
              <a:buNone/>
            </a:pPr>
            <a:r>
              <a:t/>
            </a:r>
            <a:endParaRPr b="1" i="0" sz="1100" u="none" cap="none" strike="noStrike">
              <a:solidFill>
                <a:schemeClr val="dk1"/>
              </a:solidFill>
              <a:latin typeface="Raleway"/>
              <a:ea typeface="Raleway"/>
              <a:cs typeface="Raleway"/>
              <a:sym typeface="Raleway"/>
            </a:endParaRPr>
          </a:p>
        </p:txBody>
      </p:sp>
      <p:sp>
        <p:nvSpPr>
          <p:cNvPr id="1305" name="Google Shape;1305;p79"/>
          <p:cNvSpPr txBox="1"/>
          <p:nvPr>
            <p:ph type="title"/>
          </p:nvPr>
        </p:nvSpPr>
        <p:spPr>
          <a:xfrm>
            <a:off x="3040350" y="541450"/>
            <a:ext cx="3063300" cy="367800"/>
          </a:xfrm>
          <a:prstGeom prst="rect">
            <a:avLst/>
          </a:prstGeom>
          <a:noFill/>
          <a:ln>
            <a:noFill/>
          </a:ln>
        </p:spPr>
        <p:txBody>
          <a:bodyPr anchorCtr="0" anchor="t" bIns="34275" lIns="68575" spcFirstLastPara="1" rIns="68575" wrap="square" tIns="34275">
            <a:noAutofit/>
          </a:bodyPr>
          <a:lstStyle/>
          <a:p>
            <a:pPr indent="0" lvl="0" marL="0" rtl="0" algn="l">
              <a:spcBef>
                <a:spcPts val="0"/>
              </a:spcBef>
              <a:spcAft>
                <a:spcPts val="0"/>
              </a:spcAft>
              <a:buClr>
                <a:schemeClr val="dk1"/>
              </a:buClr>
              <a:buSzPts val="1100"/>
              <a:buFont typeface="Arial"/>
              <a:buNone/>
            </a:pPr>
            <a:r>
              <a:rPr lang="en" sz="2000"/>
              <a:t>Next Meeting Agenda</a:t>
            </a:r>
            <a:endParaRPr sz="2000"/>
          </a:p>
        </p:txBody>
      </p:sp>
      <p:pic>
        <p:nvPicPr>
          <p:cNvPr id="1306" name="Google Shape;1306;p79">
            <a:hlinkClick r:id="rId6"/>
          </p:cNvPr>
          <p:cNvPicPr preferRelativeResize="0"/>
          <p:nvPr/>
        </p:nvPicPr>
        <p:blipFill rotWithShape="1">
          <a:blip r:embed="rId7">
            <a:alphaModFix/>
          </a:blip>
          <a:srcRect b="0" l="0" r="0" t="0"/>
          <a:stretch/>
        </p:blipFill>
        <p:spPr>
          <a:xfrm>
            <a:off x="7078050" y="4260042"/>
            <a:ext cx="2065950" cy="829733"/>
          </a:xfrm>
          <a:prstGeom prst="rect">
            <a:avLst/>
          </a:prstGeom>
          <a:noFill/>
          <a:ln>
            <a:noFill/>
          </a:ln>
          <a:effectLst>
            <a:outerShdw blurRad="57150" rotWithShape="0" algn="bl" dir="5400000" dist="19050">
              <a:srgbClr val="000000">
                <a:alpha val="50000"/>
              </a:srgbClr>
            </a:outerShdw>
          </a:effectLst>
        </p:spPr>
      </p:pic>
      <p:pic>
        <p:nvPicPr>
          <p:cNvPr id="1307" name="Google Shape;1307;p79"/>
          <p:cNvPicPr preferRelativeResize="0"/>
          <p:nvPr/>
        </p:nvPicPr>
        <p:blipFill rotWithShape="1">
          <a:blip r:embed="rId8">
            <a:alphaModFix/>
          </a:blip>
          <a:srcRect b="0" l="0" r="0" t="0"/>
          <a:stretch/>
        </p:blipFill>
        <p:spPr>
          <a:xfrm>
            <a:off x="0" y="4004325"/>
            <a:ext cx="1139200" cy="1139174"/>
          </a:xfrm>
          <a:prstGeom prst="rect">
            <a:avLst/>
          </a:prstGeom>
          <a:noFill/>
          <a:ln>
            <a:noFill/>
          </a:ln>
          <a:effectLst>
            <a:outerShdw blurRad="57150" rotWithShape="0" algn="bl" dir="3660000" dist="571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Custom 1">
      <a:dk1>
        <a:srgbClr val="000000"/>
      </a:dk1>
      <a:lt1>
        <a:srgbClr val="FFFFFF"/>
      </a:lt1>
      <a:dk2>
        <a:srgbClr val="775F55"/>
      </a:dk2>
      <a:lt2>
        <a:srgbClr val="EBDDC3"/>
      </a:lt2>
      <a:accent1>
        <a:srgbClr val="85A2BD"/>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Custom 1">
      <a:dk1>
        <a:srgbClr val="000000"/>
      </a:dk1>
      <a:lt1>
        <a:srgbClr val="FFFFFF"/>
      </a:lt1>
      <a:dk2>
        <a:srgbClr val="2D3847"/>
      </a:dk2>
      <a:lt2>
        <a:srgbClr val="E7E6E6"/>
      </a:lt2>
      <a:accent1>
        <a:srgbClr val="066DCA"/>
      </a:accent1>
      <a:accent2>
        <a:srgbClr val="00A4E6"/>
      </a:accent2>
      <a:accent3>
        <a:srgbClr val="00B0D3"/>
      </a:accent3>
      <a:accent4>
        <a:srgbClr val="3ABFC4"/>
      </a:accent4>
      <a:accent5>
        <a:srgbClr val="21C0D7"/>
      </a:accent5>
      <a:accent6>
        <a:srgbClr val="55D4F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