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2"/>
  </p:notesMasterIdLst>
  <p:sldIdLst>
    <p:sldId id="2053842537" r:id="rId2"/>
    <p:sldId id="2053842526" r:id="rId3"/>
    <p:sldId id="2053842540" r:id="rId4"/>
    <p:sldId id="2053842546" r:id="rId5"/>
    <p:sldId id="2053842544" r:id="rId6"/>
    <p:sldId id="2053842545" r:id="rId7"/>
    <p:sldId id="2053842541" r:id="rId8"/>
    <p:sldId id="2053842542" r:id="rId9"/>
    <p:sldId id="2053842543" r:id="rId10"/>
    <p:sldId id="205384253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DFE"/>
    <a:srgbClr val="000000"/>
    <a:srgbClr val="EEF3F8"/>
    <a:srgbClr val="162B52"/>
    <a:srgbClr val="F6F8FC"/>
    <a:srgbClr val="E1816E"/>
    <a:srgbClr val="D039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561F0-7FDD-4D3A-B5A0-F35770A7DAB1}" v="1" dt="2023-05-19T14:25:11.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1" autoAdjust="0"/>
    <p:restoredTop sz="95033" autoAdjust="0"/>
  </p:normalViewPr>
  <p:slideViewPr>
    <p:cSldViewPr snapToGrid="0" snapToObjects="1">
      <p:cViewPr varScale="1">
        <p:scale>
          <a:sx n="72" d="100"/>
          <a:sy n="72" d="100"/>
        </p:scale>
        <p:origin x="573" y="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3" d="100"/>
          <a:sy n="143" d="100"/>
        </p:scale>
        <p:origin x="477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Huttner" userId="c42a9592-7410-4d9b-9a39-b53a068b96ed" providerId="ADAL" clId="{053561F0-7FDD-4D3A-B5A0-F35770A7DAB1}"/>
    <pc:docChg chg="undo redo custSel modSld">
      <pc:chgData name="Bruno Huttner" userId="c42a9592-7410-4d9b-9a39-b53a068b96ed" providerId="ADAL" clId="{053561F0-7FDD-4D3A-B5A0-F35770A7DAB1}" dt="2023-05-19T14:50:04.846" v="695" actId="27636"/>
      <pc:docMkLst>
        <pc:docMk/>
      </pc:docMkLst>
      <pc:sldChg chg="modSp mod">
        <pc:chgData name="Bruno Huttner" userId="c42a9592-7410-4d9b-9a39-b53a068b96ed" providerId="ADAL" clId="{053561F0-7FDD-4D3A-B5A0-F35770A7DAB1}" dt="2023-05-19T13:59:55.102" v="27" actId="20577"/>
        <pc:sldMkLst>
          <pc:docMk/>
          <pc:sldMk cId="762778422" sldId="2053842537"/>
        </pc:sldMkLst>
        <pc:spChg chg="mod">
          <ac:chgData name="Bruno Huttner" userId="c42a9592-7410-4d9b-9a39-b53a068b96ed" providerId="ADAL" clId="{053561F0-7FDD-4D3A-B5A0-F35770A7DAB1}" dt="2023-05-19T13:59:55.102" v="27" actId="20577"/>
          <ac:spMkLst>
            <pc:docMk/>
            <pc:sldMk cId="762778422" sldId="2053842537"/>
            <ac:spMk id="10" creationId="{6A5A52C3-7B0B-C209-39E4-72A458BCD939}"/>
          </ac:spMkLst>
        </pc:spChg>
      </pc:sldChg>
      <pc:sldChg chg="modSp mod">
        <pc:chgData name="Bruno Huttner" userId="c42a9592-7410-4d9b-9a39-b53a068b96ed" providerId="ADAL" clId="{053561F0-7FDD-4D3A-B5A0-F35770A7DAB1}" dt="2023-05-19T14:44:35.916" v="619" actId="6549"/>
        <pc:sldMkLst>
          <pc:docMk/>
          <pc:sldMk cId="2927030834" sldId="2053842540"/>
        </pc:sldMkLst>
        <pc:spChg chg="mod">
          <ac:chgData name="Bruno Huttner" userId="c42a9592-7410-4d9b-9a39-b53a068b96ed" providerId="ADAL" clId="{053561F0-7FDD-4D3A-B5A0-F35770A7DAB1}" dt="2023-05-19T14:44:35.916" v="619" actId="6549"/>
          <ac:spMkLst>
            <pc:docMk/>
            <pc:sldMk cId="2927030834" sldId="2053842540"/>
            <ac:spMk id="3" creationId="{2E6C70A2-75CF-69B7-5B2F-4E8928C76CEB}"/>
          </ac:spMkLst>
        </pc:spChg>
      </pc:sldChg>
      <pc:sldChg chg="modSp mod">
        <pc:chgData name="Bruno Huttner" userId="c42a9592-7410-4d9b-9a39-b53a068b96ed" providerId="ADAL" clId="{053561F0-7FDD-4D3A-B5A0-F35770A7DAB1}" dt="2023-05-19T14:46:10.827" v="647"/>
        <pc:sldMkLst>
          <pc:docMk/>
          <pc:sldMk cId="1500795689" sldId="2053842541"/>
        </pc:sldMkLst>
        <pc:spChg chg="mod">
          <ac:chgData name="Bruno Huttner" userId="c42a9592-7410-4d9b-9a39-b53a068b96ed" providerId="ADAL" clId="{053561F0-7FDD-4D3A-B5A0-F35770A7DAB1}" dt="2023-05-19T14:41:05.769" v="593" actId="20577"/>
          <ac:spMkLst>
            <pc:docMk/>
            <pc:sldMk cId="1500795689" sldId="2053842541"/>
            <ac:spMk id="3" creationId="{2E6C70A2-75CF-69B7-5B2F-4E8928C76CEB}"/>
          </ac:spMkLst>
        </pc:spChg>
        <pc:spChg chg="mod">
          <ac:chgData name="Bruno Huttner" userId="c42a9592-7410-4d9b-9a39-b53a068b96ed" providerId="ADAL" clId="{053561F0-7FDD-4D3A-B5A0-F35770A7DAB1}" dt="2023-05-19T14:46:10.827" v="647"/>
          <ac:spMkLst>
            <pc:docMk/>
            <pc:sldMk cId="1500795689" sldId="2053842541"/>
            <ac:spMk id="4" creationId="{3CCE1AF0-CFDD-12F0-5623-8EE38E710D48}"/>
          </ac:spMkLst>
        </pc:spChg>
      </pc:sldChg>
      <pc:sldChg chg="modSp mod">
        <pc:chgData name="Bruno Huttner" userId="c42a9592-7410-4d9b-9a39-b53a068b96ed" providerId="ADAL" clId="{053561F0-7FDD-4D3A-B5A0-F35770A7DAB1}" dt="2023-05-19T14:25:43.375" v="110" actId="20577"/>
        <pc:sldMkLst>
          <pc:docMk/>
          <pc:sldMk cId="2112899024" sldId="2053842542"/>
        </pc:sldMkLst>
        <pc:spChg chg="mod">
          <ac:chgData name="Bruno Huttner" userId="c42a9592-7410-4d9b-9a39-b53a068b96ed" providerId="ADAL" clId="{053561F0-7FDD-4D3A-B5A0-F35770A7DAB1}" dt="2023-05-19T14:25:43.375" v="110" actId="20577"/>
          <ac:spMkLst>
            <pc:docMk/>
            <pc:sldMk cId="2112899024" sldId="2053842542"/>
            <ac:spMk id="3" creationId="{2E6C70A2-75CF-69B7-5B2F-4E8928C76CEB}"/>
          </ac:spMkLst>
        </pc:spChg>
      </pc:sldChg>
      <pc:sldChg chg="modSp mod">
        <pc:chgData name="Bruno Huttner" userId="c42a9592-7410-4d9b-9a39-b53a068b96ed" providerId="ADAL" clId="{053561F0-7FDD-4D3A-B5A0-F35770A7DAB1}" dt="2023-05-19T14:29:23.787" v="170" actId="20577"/>
        <pc:sldMkLst>
          <pc:docMk/>
          <pc:sldMk cId="4197903072" sldId="2053842544"/>
        </pc:sldMkLst>
        <pc:spChg chg="mod">
          <ac:chgData name="Bruno Huttner" userId="c42a9592-7410-4d9b-9a39-b53a068b96ed" providerId="ADAL" clId="{053561F0-7FDD-4D3A-B5A0-F35770A7DAB1}" dt="2023-05-19T14:29:23.787" v="170" actId="20577"/>
          <ac:spMkLst>
            <pc:docMk/>
            <pc:sldMk cId="4197903072" sldId="2053842544"/>
            <ac:spMk id="3" creationId="{D4BC6130-160C-0C62-E310-0EE0290E6EA4}"/>
          </ac:spMkLst>
        </pc:spChg>
      </pc:sldChg>
      <pc:sldChg chg="modSp mod">
        <pc:chgData name="Bruno Huttner" userId="c42a9592-7410-4d9b-9a39-b53a068b96ed" providerId="ADAL" clId="{053561F0-7FDD-4D3A-B5A0-F35770A7DAB1}" dt="2023-05-19T14:50:04.846" v="695" actId="27636"/>
        <pc:sldMkLst>
          <pc:docMk/>
          <pc:sldMk cId="2530488326" sldId="2053842545"/>
        </pc:sldMkLst>
        <pc:spChg chg="mod">
          <ac:chgData name="Bruno Huttner" userId="c42a9592-7410-4d9b-9a39-b53a068b96ed" providerId="ADAL" clId="{053561F0-7FDD-4D3A-B5A0-F35770A7DAB1}" dt="2023-05-19T14:50:04.846" v="695" actId="27636"/>
          <ac:spMkLst>
            <pc:docMk/>
            <pc:sldMk cId="2530488326" sldId="2053842545"/>
            <ac:spMk id="3" creationId="{D4BC6130-160C-0C62-E310-0EE0290E6EA4}"/>
          </ac:spMkLst>
        </pc:spChg>
      </pc:sldChg>
      <pc:sldChg chg="modSp mod">
        <pc:chgData name="Bruno Huttner" userId="c42a9592-7410-4d9b-9a39-b53a068b96ed" providerId="ADAL" clId="{053561F0-7FDD-4D3A-B5A0-F35770A7DAB1}" dt="2023-05-19T14:44:54.184" v="646" actId="20577"/>
        <pc:sldMkLst>
          <pc:docMk/>
          <pc:sldMk cId="806240465" sldId="2053842546"/>
        </pc:sldMkLst>
        <pc:spChg chg="mod">
          <ac:chgData name="Bruno Huttner" userId="c42a9592-7410-4d9b-9a39-b53a068b96ed" providerId="ADAL" clId="{053561F0-7FDD-4D3A-B5A0-F35770A7DAB1}" dt="2023-05-19T14:44:54.184" v="646" actId="20577"/>
          <ac:spMkLst>
            <pc:docMk/>
            <pc:sldMk cId="806240465" sldId="2053842546"/>
            <ac:spMk id="3" creationId="{2E6C70A2-75CF-69B7-5B2F-4E8928C76C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CB021-543F-964C-AC1A-CDD850637EB2}" type="datetimeFigureOut">
              <a:rPr lang="en-US" smtClean="0"/>
              <a:t>5/19/2023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467A9-98A6-F64F-8E56-E8B63D833166}" type="slidenum">
              <a:rPr lang="en-US" smtClean="0"/>
              <a:t>‹#›</a:t>
            </a:fld>
            <a:endParaRPr lang="en-US" dirty="0"/>
          </a:p>
        </p:txBody>
      </p:sp>
    </p:spTree>
    <p:extLst>
      <p:ext uri="{BB962C8B-B14F-4D97-AF65-F5344CB8AC3E}">
        <p14:creationId xmlns:p14="http://schemas.microsoft.com/office/powerpoint/2010/main" val="415530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a:t>
            </a:fld>
            <a:endParaRPr lang="en-US" dirty="0"/>
          </a:p>
        </p:txBody>
      </p:sp>
    </p:spTree>
    <p:extLst>
      <p:ext uri="{BB962C8B-B14F-4D97-AF65-F5344CB8AC3E}">
        <p14:creationId xmlns:p14="http://schemas.microsoft.com/office/powerpoint/2010/main" val="183229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10</a:t>
            </a:fld>
            <a:endParaRPr lang="en-US" dirty="0"/>
          </a:p>
        </p:txBody>
      </p:sp>
    </p:spTree>
    <p:extLst>
      <p:ext uri="{BB962C8B-B14F-4D97-AF65-F5344CB8AC3E}">
        <p14:creationId xmlns:p14="http://schemas.microsoft.com/office/powerpoint/2010/main" val="82220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2</a:t>
            </a:fld>
            <a:endParaRPr lang="en-US" dirty="0"/>
          </a:p>
        </p:txBody>
      </p:sp>
    </p:spTree>
    <p:extLst>
      <p:ext uri="{BB962C8B-B14F-4D97-AF65-F5344CB8AC3E}">
        <p14:creationId xmlns:p14="http://schemas.microsoft.com/office/powerpoint/2010/main" val="245533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3</a:t>
            </a:fld>
            <a:endParaRPr lang="en-US"/>
          </a:p>
        </p:txBody>
      </p:sp>
    </p:spTree>
    <p:extLst>
      <p:ext uri="{BB962C8B-B14F-4D97-AF65-F5344CB8AC3E}">
        <p14:creationId xmlns:p14="http://schemas.microsoft.com/office/powerpoint/2010/main" val="5083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4</a:t>
            </a:fld>
            <a:endParaRPr lang="en-US"/>
          </a:p>
        </p:txBody>
      </p:sp>
    </p:spTree>
    <p:extLst>
      <p:ext uri="{BB962C8B-B14F-4D97-AF65-F5344CB8AC3E}">
        <p14:creationId xmlns:p14="http://schemas.microsoft.com/office/powerpoint/2010/main" val="107411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5</a:t>
            </a:fld>
            <a:endParaRPr lang="en-US"/>
          </a:p>
        </p:txBody>
      </p:sp>
    </p:spTree>
    <p:extLst>
      <p:ext uri="{BB962C8B-B14F-4D97-AF65-F5344CB8AC3E}">
        <p14:creationId xmlns:p14="http://schemas.microsoft.com/office/powerpoint/2010/main" val="384607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6</a:t>
            </a:fld>
            <a:endParaRPr lang="en-US"/>
          </a:p>
        </p:txBody>
      </p:sp>
    </p:spTree>
    <p:extLst>
      <p:ext uri="{BB962C8B-B14F-4D97-AF65-F5344CB8AC3E}">
        <p14:creationId xmlns:p14="http://schemas.microsoft.com/office/powerpoint/2010/main" val="279155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7</a:t>
            </a:fld>
            <a:endParaRPr lang="en-US" dirty="0"/>
          </a:p>
        </p:txBody>
      </p:sp>
    </p:spTree>
    <p:extLst>
      <p:ext uri="{BB962C8B-B14F-4D97-AF65-F5344CB8AC3E}">
        <p14:creationId xmlns:p14="http://schemas.microsoft.com/office/powerpoint/2010/main" val="172709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8</a:t>
            </a:fld>
            <a:endParaRPr lang="en-US" dirty="0"/>
          </a:p>
        </p:txBody>
      </p:sp>
    </p:spTree>
    <p:extLst>
      <p:ext uri="{BB962C8B-B14F-4D97-AF65-F5344CB8AC3E}">
        <p14:creationId xmlns:p14="http://schemas.microsoft.com/office/powerpoint/2010/main" val="384915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B467A9-98A6-F64F-8E56-E8B63D833166}" type="slidenum">
              <a:rPr lang="en-US" smtClean="0"/>
              <a:t>9</a:t>
            </a:fld>
            <a:endParaRPr lang="en-US" dirty="0"/>
          </a:p>
        </p:txBody>
      </p:sp>
    </p:spTree>
    <p:extLst>
      <p:ext uri="{BB962C8B-B14F-4D97-AF65-F5344CB8AC3E}">
        <p14:creationId xmlns:p14="http://schemas.microsoft.com/office/powerpoint/2010/main" val="3446338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 1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268F7F97-2C6C-E04B-8367-8180EF180C79}"/>
              </a:ext>
            </a:extLst>
          </p:cNvPr>
          <p:cNvSpPr>
            <a:spLocks noGrp="1"/>
          </p:cNvSpPr>
          <p:nvPr>
            <p:ph type="title" hasCustomPrompt="1"/>
          </p:nvPr>
        </p:nvSpPr>
        <p:spPr>
          <a:xfrm>
            <a:off x="1774477" y="1329847"/>
            <a:ext cx="8643045" cy="1513251"/>
          </a:xfrm>
          <a:prstGeom prst="rect">
            <a:avLst/>
          </a:prstGeom>
        </p:spPr>
        <p:txBody>
          <a:bodyPr anchor="b"/>
          <a:lstStyle>
            <a:lvl1pPr>
              <a:defRPr spc="100" baseline="0"/>
            </a:lvl1pPr>
          </a:lstStyle>
          <a:p>
            <a:r>
              <a:rPr lang="en-US" dirty="0"/>
              <a:t>Title</a:t>
            </a:r>
          </a:p>
        </p:txBody>
      </p:sp>
      <p:sp>
        <p:nvSpPr>
          <p:cNvPr id="25" name="Picture Placeholder 24">
            <a:extLst>
              <a:ext uri="{FF2B5EF4-FFF2-40B4-BE49-F238E27FC236}">
                <a16:creationId xmlns:a16="http://schemas.microsoft.com/office/drawing/2014/main" id="{71C93CB9-9137-7943-A9B2-437FCB172490}"/>
              </a:ext>
            </a:extLst>
          </p:cNvPr>
          <p:cNvSpPr>
            <a:spLocks noGrp="1" noChangeAspect="1"/>
          </p:cNvSpPr>
          <p:nvPr>
            <p:ph type="pic" sz="quarter" idx="10"/>
          </p:nvPr>
        </p:nvSpPr>
        <p:spPr>
          <a:xfrm>
            <a:off x="1774477" y="4203221"/>
            <a:ext cx="1160462" cy="1160462"/>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28" name="Text Placeholder 27">
            <a:extLst>
              <a:ext uri="{FF2B5EF4-FFF2-40B4-BE49-F238E27FC236}">
                <a16:creationId xmlns:a16="http://schemas.microsoft.com/office/drawing/2014/main" id="{207CC8F2-84CB-CB49-BD5E-3DF9BB618EF4}"/>
              </a:ext>
            </a:extLst>
          </p:cNvPr>
          <p:cNvSpPr>
            <a:spLocks noGrp="1"/>
          </p:cNvSpPr>
          <p:nvPr>
            <p:ph type="body" sz="quarter" idx="11" hasCustomPrompt="1"/>
          </p:nvPr>
        </p:nvSpPr>
        <p:spPr>
          <a:xfrm>
            <a:off x="3081239" y="4434996"/>
            <a:ext cx="3285440" cy="360937"/>
          </a:xfrm>
        </p:spPr>
        <p:txBody>
          <a:bodyPr>
            <a:noAutofit/>
          </a:bodyPr>
          <a:lstStyle>
            <a:lvl1pPr>
              <a:defRPr sz="2400" spc="100" baseline="0">
                <a:solidFill>
                  <a:schemeClr val="tx1"/>
                </a:solidFill>
              </a:defRPr>
            </a:lvl1pPr>
          </a:lstStyle>
          <a:p>
            <a:pPr lvl="0"/>
            <a:r>
              <a:rPr lang="en-US" dirty="0"/>
              <a:t>Presenters Name</a:t>
            </a:r>
          </a:p>
        </p:txBody>
      </p:sp>
      <p:sp>
        <p:nvSpPr>
          <p:cNvPr id="29" name="Text Placeholder 27">
            <a:extLst>
              <a:ext uri="{FF2B5EF4-FFF2-40B4-BE49-F238E27FC236}">
                <a16:creationId xmlns:a16="http://schemas.microsoft.com/office/drawing/2014/main" id="{C17ECC45-6FF5-4945-B6B6-C93E89B07F14}"/>
              </a:ext>
            </a:extLst>
          </p:cNvPr>
          <p:cNvSpPr>
            <a:spLocks noGrp="1"/>
          </p:cNvSpPr>
          <p:nvPr>
            <p:ph type="body" sz="quarter" idx="12" hasCustomPrompt="1"/>
          </p:nvPr>
        </p:nvSpPr>
        <p:spPr>
          <a:xfrm>
            <a:off x="3081239" y="4878342"/>
            <a:ext cx="3285440" cy="360937"/>
          </a:xfrm>
        </p:spPr>
        <p:txBody>
          <a:bodyPr>
            <a:normAutofit/>
          </a:bodyPr>
          <a:lstStyle>
            <a:lvl1pPr>
              <a:defRPr sz="1400" spc="100" baseline="0">
                <a:solidFill>
                  <a:srgbClr val="94DDFE"/>
                </a:solidFill>
              </a:defRPr>
            </a:lvl1pPr>
          </a:lstStyle>
          <a:p>
            <a:pPr lvl="0"/>
            <a:r>
              <a:rPr lang="en-US" dirty="0"/>
              <a:t>Presenters Title</a:t>
            </a:r>
          </a:p>
        </p:txBody>
      </p:sp>
      <p:cxnSp>
        <p:nvCxnSpPr>
          <p:cNvPr id="44" name="Straight Connector 43">
            <a:extLst>
              <a:ext uri="{FF2B5EF4-FFF2-40B4-BE49-F238E27FC236}">
                <a16:creationId xmlns:a16="http://schemas.microsoft.com/office/drawing/2014/main" id="{31C5DA52-33FB-4842-A7D3-0A4110A85EF7}"/>
              </a:ext>
            </a:extLst>
          </p:cNvPr>
          <p:cNvCxnSpPr>
            <a:cxnSpLocks/>
          </p:cNvCxnSpPr>
          <p:nvPr userDrawn="1"/>
        </p:nvCxnSpPr>
        <p:spPr>
          <a:xfrm>
            <a:off x="3183647" y="3842285"/>
            <a:ext cx="7330185"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Text Placeholder 27">
            <a:extLst>
              <a:ext uri="{FF2B5EF4-FFF2-40B4-BE49-F238E27FC236}">
                <a16:creationId xmlns:a16="http://schemas.microsoft.com/office/drawing/2014/main" id="{6B5A8135-B004-F34C-8B1B-B5ADB1EDE50C}"/>
              </a:ext>
            </a:extLst>
          </p:cNvPr>
          <p:cNvSpPr>
            <a:spLocks noGrp="1"/>
          </p:cNvSpPr>
          <p:nvPr>
            <p:ph type="body" sz="quarter" idx="13" hasCustomPrompt="1"/>
          </p:nvPr>
        </p:nvSpPr>
        <p:spPr>
          <a:xfrm>
            <a:off x="1774477" y="3726946"/>
            <a:ext cx="1409170" cy="360936"/>
          </a:xfrm>
        </p:spPr>
        <p:txBody>
          <a:bodyPr>
            <a:normAutofit/>
          </a:bodyPr>
          <a:lstStyle>
            <a:lvl1pPr>
              <a:defRPr sz="1200">
                <a:solidFill>
                  <a:srgbClr val="94DDFE"/>
                </a:solidFill>
              </a:defRPr>
            </a:lvl1pPr>
          </a:lstStyle>
          <a:p>
            <a:pPr lvl="0"/>
            <a:r>
              <a:rPr lang="en-US" dirty="0"/>
              <a:t>PRESENTED BY</a:t>
            </a:r>
          </a:p>
        </p:txBody>
      </p:sp>
      <p:sp>
        <p:nvSpPr>
          <p:cNvPr id="46" name="Text Placeholder 27">
            <a:extLst>
              <a:ext uri="{FF2B5EF4-FFF2-40B4-BE49-F238E27FC236}">
                <a16:creationId xmlns:a16="http://schemas.microsoft.com/office/drawing/2014/main" id="{4EFC3191-285C-BB45-9323-FC865F2C9A31}"/>
              </a:ext>
            </a:extLst>
          </p:cNvPr>
          <p:cNvSpPr>
            <a:spLocks noGrp="1"/>
          </p:cNvSpPr>
          <p:nvPr>
            <p:ph type="body" sz="quarter" idx="14" hasCustomPrompt="1"/>
          </p:nvPr>
        </p:nvSpPr>
        <p:spPr>
          <a:xfrm>
            <a:off x="1774477" y="2926827"/>
            <a:ext cx="8671622" cy="550670"/>
          </a:xfrm>
        </p:spPr>
        <p:txBody>
          <a:bodyPr>
            <a:noAutofit/>
          </a:bodyPr>
          <a:lstStyle>
            <a:lvl1pPr>
              <a:defRPr sz="2400" spc="100" baseline="0">
                <a:solidFill>
                  <a:schemeClr val="tx1"/>
                </a:solidFill>
              </a:defRPr>
            </a:lvl1pPr>
          </a:lstStyle>
          <a:p>
            <a:pPr lvl="0"/>
            <a:r>
              <a:rPr lang="en-US" dirty="0"/>
              <a:t>Subtitle</a:t>
            </a:r>
          </a:p>
        </p:txBody>
      </p:sp>
      <p:pic>
        <p:nvPicPr>
          <p:cNvPr id="11" name="Picture 10">
            <a:extLst>
              <a:ext uri="{FF2B5EF4-FFF2-40B4-BE49-F238E27FC236}">
                <a16:creationId xmlns:a16="http://schemas.microsoft.com/office/drawing/2014/main" id="{914DB59E-DC15-6F40-B902-32B3E6685051}"/>
              </a:ext>
            </a:extLst>
          </p:cNvPr>
          <p:cNvPicPr>
            <a:picLocks noChangeAspect="1"/>
          </p:cNvPicPr>
          <p:nvPr userDrawn="1"/>
        </p:nvPicPr>
        <p:blipFill rotWithShape="1">
          <a:blip r:embed="rId3"/>
          <a:srcRect t="-1" r="58689" b="2600"/>
          <a:stretch/>
        </p:blipFill>
        <p:spPr>
          <a:xfrm>
            <a:off x="4904888" y="346212"/>
            <a:ext cx="984121" cy="618847"/>
          </a:xfrm>
          <a:prstGeom prst="rect">
            <a:avLst/>
          </a:prstGeom>
        </p:spPr>
      </p:pic>
      <p:sp>
        <p:nvSpPr>
          <p:cNvPr id="13" name="Picture Placeholder 8">
            <a:extLst>
              <a:ext uri="{FF2B5EF4-FFF2-40B4-BE49-F238E27FC236}">
                <a16:creationId xmlns:a16="http://schemas.microsoft.com/office/drawing/2014/main" id="{5B5A1CA3-EAFE-1A48-9B1D-FCCA883A8632}"/>
              </a:ext>
            </a:extLst>
          </p:cNvPr>
          <p:cNvSpPr>
            <a:spLocks noGrp="1"/>
          </p:cNvSpPr>
          <p:nvPr>
            <p:ph type="pic" sz="quarter" idx="19" hasCustomPrompt="1"/>
          </p:nvPr>
        </p:nvSpPr>
        <p:spPr>
          <a:xfrm>
            <a:off x="10287073" y="292548"/>
            <a:ext cx="1559768" cy="742694"/>
          </a:xfrm>
          <a:solidFill>
            <a:schemeClr val="tx1"/>
          </a:solidFill>
        </p:spPr>
        <p:txBody>
          <a:bodyPr anchor="ctr">
            <a:normAutofit/>
          </a:bodyPr>
          <a:lstStyle>
            <a:lvl1pPr algn="ctr">
              <a:defRPr sz="1600">
                <a:solidFill>
                  <a:schemeClr val="bg1"/>
                </a:solidFill>
              </a:defRPr>
            </a:lvl1pPr>
          </a:lstStyle>
          <a:p>
            <a:r>
              <a:rPr lang="en-US" dirty="0"/>
              <a:t>Sponsor logo</a:t>
            </a:r>
          </a:p>
        </p:txBody>
      </p:sp>
      <p:sp>
        <p:nvSpPr>
          <p:cNvPr id="14" name="Text Placeholder 10">
            <a:extLst>
              <a:ext uri="{FF2B5EF4-FFF2-40B4-BE49-F238E27FC236}">
                <a16:creationId xmlns:a16="http://schemas.microsoft.com/office/drawing/2014/main" id="{8C7E4C89-5986-534B-9D07-F18C898F9CA3}"/>
              </a:ext>
            </a:extLst>
          </p:cNvPr>
          <p:cNvSpPr>
            <a:spLocks noGrp="1"/>
          </p:cNvSpPr>
          <p:nvPr>
            <p:ph type="body" sz="quarter" idx="20" hasCustomPrompt="1"/>
          </p:nvPr>
        </p:nvSpPr>
        <p:spPr>
          <a:xfrm>
            <a:off x="8849277" y="470220"/>
            <a:ext cx="1298575" cy="387350"/>
          </a:xfrm>
        </p:spPr>
        <p:txBody>
          <a:bodyPr anchor="ctr">
            <a:noAutofit/>
          </a:bodyPr>
          <a:lstStyle>
            <a:lvl1pPr>
              <a:defRPr sz="1200">
                <a:solidFill>
                  <a:srgbClr val="94DDFE"/>
                </a:solidFill>
              </a:defRPr>
            </a:lvl1pPr>
          </a:lstStyle>
          <a:p>
            <a:pPr lvl="0"/>
            <a:r>
              <a:rPr lang="en-US" dirty="0"/>
              <a:t>SPONSORED BY</a:t>
            </a:r>
          </a:p>
        </p:txBody>
      </p:sp>
    </p:spTree>
    <p:extLst>
      <p:ext uri="{BB962C8B-B14F-4D97-AF65-F5344CB8AC3E}">
        <p14:creationId xmlns:p14="http://schemas.microsoft.com/office/powerpoint/2010/main" val="263738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6C7E-59DA-494D-9177-CCB9630F08AF}"/>
              </a:ext>
            </a:extLst>
          </p:cNvPr>
          <p:cNvSpPr>
            <a:spLocks noGrp="1"/>
          </p:cNvSpPr>
          <p:nvPr>
            <p:ph type="title" hasCustomPrompt="1"/>
          </p:nvPr>
        </p:nvSpPr>
        <p:spPr/>
        <p:txBody>
          <a:bodyPr/>
          <a:lstStyle/>
          <a:p>
            <a:r>
              <a:rPr lang="en-US" dirty="0"/>
              <a:t>Title + Subtitle</a:t>
            </a:r>
          </a:p>
        </p:txBody>
      </p:sp>
      <p:sp>
        <p:nvSpPr>
          <p:cNvPr id="4" name="Text Placeholder 3">
            <a:extLst>
              <a:ext uri="{FF2B5EF4-FFF2-40B4-BE49-F238E27FC236}">
                <a16:creationId xmlns:a16="http://schemas.microsoft.com/office/drawing/2014/main" id="{46C0BD55-8EC4-E04B-AC5F-F69F00D91B4B}"/>
              </a:ext>
            </a:extLst>
          </p:cNvPr>
          <p:cNvSpPr>
            <a:spLocks noGrp="1"/>
          </p:cNvSpPr>
          <p:nvPr>
            <p:ph type="body" sz="quarter" idx="10"/>
          </p:nvPr>
        </p:nvSpPr>
        <p:spPr>
          <a:xfrm>
            <a:off x="469900" y="920363"/>
            <a:ext cx="10798175" cy="517525"/>
          </a:xfrm>
          <a:prstGeom prst="rect">
            <a:avLst/>
          </a:prstGeom>
        </p:spPr>
        <p:txBody>
          <a:bodyPr>
            <a:normAutofit/>
          </a:bodyPr>
          <a:lstStyle>
            <a:lvl1pPr>
              <a:defRPr sz="2000">
                <a:solidFill>
                  <a:schemeClr val="accent1"/>
                </a:solidFill>
              </a:defRPr>
            </a:lvl1pPr>
            <a:lvl3pPr marL="914400" indent="0">
              <a:buNone/>
              <a:defRPr/>
            </a:lvl3pPr>
          </a:lstStyle>
          <a:p>
            <a:pPr lvl="0"/>
            <a:r>
              <a:rPr lang="en-US" dirty="0"/>
              <a:t>Click to edit Master text styles</a:t>
            </a:r>
          </a:p>
        </p:txBody>
      </p:sp>
      <p:sp>
        <p:nvSpPr>
          <p:cNvPr id="14" name="Text Placeholder 13">
            <a:extLst>
              <a:ext uri="{FF2B5EF4-FFF2-40B4-BE49-F238E27FC236}">
                <a16:creationId xmlns:a16="http://schemas.microsoft.com/office/drawing/2014/main" id="{907F88A1-AF30-3E40-9D24-0A0C59F19284}"/>
              </a:ext>
            </a:extLst>
          </p:cNvPr>
          <p:cNvSpPr>
            <a:spLocks noGrp="1"/>
          </p:cNvSpPr>
          <p:nvPr>
            <p:ph type="body" sz="quarter" idx="11"/>
          </p:nvPr>
        </p:nvSpPr>
        <p:spPr>
          <a:xfrm>
            <a:off x="469900" y="1767840"/>
            <a:ext cx="10798175" cy="3658235"/>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781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737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Statement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D14321F-400D-D04A-A288-69C55D72B3E5}"/>
              </a:ext>
            </a:extLst>
          </p:cNvPr>
          <p:cNvSpPr/>
          <p:nvPr userDrawn="1"/>
        </p:nvSpPr>
        <p:spPr>
          <a:xfrm>
            <a:off x="831924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590DF67-131F-F14E-B6EA-5BDD71D5894C}"/>
              </a:ext>
            </a:extLst>
          </p:cNvPr>
          <p:cNvSpPr/>
          <p:nvPr userDrawn="1"/>
        </p:nvSpPr>
        <p:spPr>
          <a:xfrm>
            <a:off x="457782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87D7EA2-B094-DC4D-B3CC-179F47B81C6A}"/>
              </a:ext>
            </a:extLst>
          </p:cNvPr>
          <p:cNvSpPr/>
          <p:nvPr userDrawn="1"/>
        </p:nvSpPr>
        <p:spPr>
          <a:xfrm>
            <a:off x="584948" y="39687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90A55B1-F40F-3F4B-A65D-8068EE454C1E}"/>
              </a:ext>
            </a:extLst>
          </p:cNvPr>
          <p:cNvSpPr/>
          <p:nvPr userDrawn="1"/>
        </p:nvSpPr>
        <p:spPr>
          <a:xfrm>
            <a:off x="8320134"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8371FF4-5E35-B341-A040-9DD87613A10A}"/>
              </a:ext>
            </a:extLst>
          </p:cNvPr>
          <p:cNvSpPr/>
          <p:nvPr userDrawn="1"/>
        </p:nvSpPr>
        <p:spPr>
          <a:xfrm>
            <a:off x="4566841"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279424A-BC87-6A42-9BD6-2EDB976A6F4D}"/>
              </a:ext>
            </a:extLst>
          </p:cNvPr>
          <p:cNvSpPr/>
          <p:nvPr userDrawn="1"/>
        </p:nvSpPr>
        <p:spPr>
          <a:xfrm>
            <a:off x="58494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84A64-24C8-A44B-93E9-CAA269422F58}"/>
              </a:ext>
            </a:extLst>
          </p:cNvPr>
          <p:cNvSpPr>
            <a:spLocks noGrp="1"/>
          </p:cNvSpPr>
          <p:nvPr>
            <p:ph type="title" hasCustomPrompt="1"/>
          </p:nvPr>
        </p:nvSpPr>
        <p:spPr/>
        <p:txBody>
          <a:bodyPr/>
          <a:lstStyle/>
          <a:p>
            <a:r>
              <a:rPr lang="en-US" dirty="0"/>
              <a:t>6 Statements</a:t>
            </a:r>
          </a:p>
        </p:txBody>
      </p:sp>
      <p:sp>
        <p:nvSpPr>
          <p:cNvPr id="11" name="Text Placeholder 49">
            <a:extLst>
              <a:ext uri="{FF2B5EF4-FFF2-40B4-BE49-F238E27FC236}">
                <a16:creationId xmlns:a16="http://schemas.microsoft.com/office/drawing/2014/main" id="{735E7996-03CD-E64B-89B8-6D5C6DC5CD0B}"/>
              </a:ext>
            </a:extLst>
          </p:cNvPr>
          <p:cNvSpPr>
            <a:spLocks noGrp="1"/>
          </p:cNvSpPr>
          <p:nvPr>
            <p:ph type="body" sz="quarter" idx="17" hasCustomPrompt="1"/>
          </p:nvPr>
        </p:nvSpPr>
        <p:spPr>
          <a:xfrm>
            <a:off x="624356" y="1402296"/>
            <a:ext cx="3096029" cy="604350"/>
          </a:xfrm>
        </p:spPr>
        <p:txBody>
          <a:bodyPr anchor="ctr"/>
          <a:lstStyle>
            <a:lvl1pPr algn="ctr">
              <a:defRPr b="1">
                <a:solidFill>
                  <a:schemeClr val="bg1"/>
                </a:solidFill>
              </a:defRPr>
            </a:lvl1pPr>
          </a:lstStyle>
          <a:p>
            <a:pPr lvl="0"/>
            <a:r>
              <a:rPr lang="en-US" dirty="0"/>
              <a:t>Heading</a:t>
            </a:r>
          </a:p>
        </p:txBody>
      </p:sp>
      <p:sp>
        <p:nvSpPr>
          <p:cNvPr id="15" name="Text Placeholder 49">
            <a:extLst>
              <a:ext uri="{FF2B5EF4-FFF2-40B4-BE49-F238E27FC236}">
                <a16:creationId xmlns:a16="http://schemas.microsoft.com/office/drawing/2014/main" id="{DA99897E-445F-074B-9B2F-3CA49ED29FB8}"/>
              </a:ext>
            </a:extLst>
          </p:cNvPr>
          <p:cNvSpPr>
            <a:spLocks noGrp="1"/>
          </p:cNvSpPr>
          <p:nvPr>
            <p:ph type="body" sz="quarter" idx="18" hasCustomPrompt="1"/>
          </p:nvPr>
        </p:nvSpPr>
        <p:spPr>
          <a:xfrm>
            <a:off x="4629685" y="1402296"/>
            <a:ext cx="3096029" cy="604350"/>
          </a:xfrm>
        </p:spPr>
        <p:txBody>
          <a:bodyPr anchor="ctr"/>
          <a:lstStyle>
            <a:lvl1pPr algn="ctr">
              <a:defRPr b="1">
                <a:solidFill>
                  <a:schemeClr val="bg1"/>
                </a:solidFill>
              </a:defRPr>
            </a:lvl1pPr>
          </a:lstStyle>
          <a:p>
            <a:pPr lvl="0"/>
            <a:r>
              <a:rPr lang="en-US" dirty="0"/>
              <a:t>Heading</a:t>
            </a:r>
          </a:p>
        </p:txBody>
      </p:sp>
      <p:sp>
        <p:nvSpPr>
          <p:cNvPr id="16" name="Text Placeholder 49">
            <a:extLst>
              <a:ext uri="{FF2B5EF4-FFF2-40B4-BE49-F238E27FC236}">
                <a16:creationId xmlns:a16="http://schemas.microsoft.com/office/drawing/2014/main" id="{A2EA8C45-3DBD-824C-B452-8A42BE3120E5}"/>
              </a:ext>
            </a:extLst>
          </p:cNvPr>
          <p:cNvSpPr>
            <a:spLocks noGrp="1"/>
          </p:cNvSpPr>
          <p:nvPr>
            <p:ph type="body" sz="quarter" idx="19" hasCustomPrompt="1"/>
          </p:nvPr>
        </p:nvSpPr>
        <p:spPr>
          <a:xfrm>
            <a:off x="8377437" y="1402296"/>
            <a:ext cx="3096029" cy="604350"/>
          </a:xfrm>
        </p:spPr>
        <p:txBody>
          <a:bodyPr anchor="ctr"/>
          <a:lstStyle>
            <a:lvl1pPr algn="ctr">
              <a:defRPr b="1">
                <a:solidFill>
                  <a:schemeClr val="bg1"/>
                </a:solidFill>
              </a:defRPr>
            </a:lvl1pPr>
          </a:lstStyle>
          <a:p>
            <a:pPr lvl="0"/>
            <a:r>
              <a:rPr lang="en-US" dirty="0"/>
              <a:t>Heading</a:t>
            </a:r>
          </a:p>
        </p:txBody>
      </p:sp>
      <p:sp>
        <p:nvSpPr>
          <p:cNvPr id="17" name="Rectangle 16">
            <a:extLst>
              <a:ext uri="{FF2B5EF4-FFF2-40B4-BE49-F238E27FC236}">
                <a16:creationId xmlns:a16="http://schemas.microsoft.com/office/drawing/2014/main" id="{AABFAB56-6589-0148-9825-89854363FA01}"/>
              </a:ext>
            </a:extLst>
          </p:cNvPr>
          <p:cNvSpPr/>
          <p:nvPr userDrawn="1"/>
        </p:nvSpPr>
        <p:spPr>
          <a:xfrm>
            <a:off x="58494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3903E38-B9D7-FD46-B2A8-34AAC3B890FE}"/>
              </a:ext>
            </a:extLst>
          </p:cNvPr>
          <p:cNvSpPr/>
          <p:nvPr userDrawn="1"/>
        </p:nvSpPr>
        <p:spPr>
          <a:xfrm>
            <a:off x="457401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89EDE3-2DF2-3144-A0DA-F85733255866}"/>
              </a:ext>
            </a:extLst>
          </p:cNvPr>
          <p:cNvSpPr/>
          <p:nvPr userDrawn="1"/>
        </p:nvSpPr>
        <p:spPr>
          <a:xfrm>
            <a:off x="8323058" y="2053814"/>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49">
            <a:extLst>
              <a:ext uri="{FF2B5EF4-FFF2-40B4-BE49-F238E27FC236}">
                <a16:creationId xmlns:a16="http://schemas.microsoft.com/office/drawing/2014/main" id="{92D2CF9B-E600-7846-BF19-D121E949008E}"/>
              </a:ext>
            </a:extLst>
          </p:cNvPr>
          <p:cNvSpPr>
            <a:spLocks noGrp="1"/>
          </p:cNvSpPr>
          <p:nvPr>
            <p:ph type="body" sz="quarter" idx="20" hasCustomPrompt="1"/>
          </p:nvPr>
        </p:nvSpPr>
        <p:spPr>
          <a:xfrm>
            <a:off x="624356" y="3977064"/>
            <a:ext cx="3096029" cy="604350"/>
          </a:xfrm>
        </p:spPr>
        <p:txBody>
          <a:bodyPr anchor="ctr"/>
          <a:lstStyle>
            <a:lvl1pPr algn="ctr">
              <a:defRPr b="1">
                <a:solidFill>
                  <a:schemeClr val="bg1"/>
                </a:solidFill>
              </a:defRPr>
            </a:lvl1pPr>
          </a:lstStyle>
          <a:p>
            <a:pPr lvl="0"/>
            <a:r>
              <a:rPr lang="en-US" dirty="0"/>
              <a:t>Heading</a:t>
            </a:r>
          </a:p>
        </p:txBody>
      </p:sp>
      <p:sp>
        <p:nvSpPr>
          <p:cNvPr id="25" name="Text Placeholder 49">
            <a:extLst>
              <a:ext uri="{FF2B5EF4-FFF2-40B4-BE49-F238E27FC236}">
                <a16:creationId xmlns:a16="http://schemas.microsoft.com/office/drawing/2014/main" id="{D140731E-7031-E34E-A94E-29B7DB840318}"/>
              </a:ext>
            </a:extLst>
          </p:cNvPr>
          <p:cNvSpPr>
            <a:spLocks noGrp="1"/>
          </p:cNvSpPr>
          <p:nvPr>
            <p:ph type="body" sz="quarter" idx="21" hasCustomPrompt="1"/>
          </p:nvPr>
        </p:nvSpPr>
        <p:spPr>
          <a:xfrm>
            <a:off x="4629685" y="3977064"/>
            <a:ext cx="3096029" cy="604350"/>
          </a:xfrm>
        </p:spPr>
        <p:txBody>
          <a:bodyPr anchor="ctr"/>
          <a:lstStyle>
            <a:lvl1pPr algn="ctr">
              <a:defRPr b="1">
                <a:solidFill>
                  <a:schemeClr val="bg1"/>
                </a:solidFill>
              </a:defRPr>
            </a:lvl1pPr>
          </a:lstStyle>
          <a:p>
            <a:pPr lvl="0"/>
            <a:r>
              <a:rPr lang="en-US" dirty="0"/>
              <a:t>Heading</a:t>
            </a:r>
          </a:p>
        </p:txBody>
      </p:sp>
      <p:sp>
        <p:nvSpPr>
          <p:cNvPr id="26" name="Text Placeholder 49">
            <a:extLst>
              <a:ext uri="{FF2B5EF4-FFF2-40B4-BE49-F238E27FC236}">
                <a16:creationId xmlns:a16="http://schemas.microsoft.com/office/drawing/2014/main" id="{946124CD-61F5-934C-97A9-22358C21452D}"/>
              </a:ext>
            </a:extLst>
          </p:cNvPr>
          <p:cNvSpPr>
            <a:spLocks noGrp="1"/>
          </p:cNvSpPr>
          <p:nvPr>
            <p:ph type="body" sz="quarter" idx="22" hasCustomPrompt="1"/>
          </p:nvPr>
        </p:nvSpPr>
        <p:spPr>
          <a:xfrm>
            <a:off x="8377437" y="3977064"/>
            <a:ext cx="3096029" cy="604350"/>
          </a:xfrm>
        </p:spPr>
        <p:txBody>
          <a:bodyPr anchor="ctr"/>
          <a:lstStyle>
            <a:lvl1pPr algn="ctr">
              <a:defRPr b="1">
                <a:solidFill>
                  <a:schemeClr val="bg1"/>
                </a:solidFill>
              </a:defRPr>
            </a:lvl1pPr>
          </a:lstStyle>
          <a:p>
            <a:pPr lvl="0"/>
            <a:r>
              <a:rPr lang="en-US" dirty="0"/>
              <a:t>Heading</a:t>
            </a:r>
          </a:p>
        </p:txBody>
      </p:sp>
      <p:sp>
        <p:nvSpPr>
          <p:cNvPr id="27" name="Text Placeholder 49">
            <a:extLst>
              <a:ext uri="{FF2B5EF4-FFF2-40B4-BE49-F238E27FC236}">
                <a16:creationId xmlns:a16="http://schemas.microsoft.com/office/drawing/2014/main" id="{89F7FCE8-820A-6848-9CC9-A35A222003C0}"/>
              </a:ext>
            </a:extLst>
          </p:cNvPr>
          <p:cNvSpPr>
            <a:spLocks noGrp="1"/>
          </p:cNvSpPr>
          <p:nvPr>
            <p:ph type="body" sz="quarter" idx="23"/>
          </p:nvPr>
        </p:nvSpPr>
        <p:spPr>
          <a:xfrm>
            <a:off x="75437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8" name="Text Placeholder 49">
            <a:extLst>
              <a:ext uri="{FF2B5EF4-FFF2-40B4-BE49-F238E27FC236}">
                <a16:creationId xmlns:a16="http://schemas.microsoft.com/office/drawing/2014/main" id="{BD2D662F-C696-6B40-B34A-A2CD1A8EBFDD}"/>
              </a:ext>
            </a:extLst>
          </p:cNvPr>
          <p:cNvSpPr>
            <a:spLocks noGrp="1"/>
          </p:cNvSpPr>
          <p:nvPr>
            <p:ph type="body" sz="quarter" idx="24"/>
          </p:nvPr>
        </p:nvSpPr>
        <p:spPr>
          <a:xfrm>
            <a:off x="476249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9" name="Text Placeholder 49">
            <a:extLst>
              <a:ext uri="{FF2B5EF4-FFF2-40B4-BE49-F238E27FC236}">
                <a16:creationId xmlns:a16="http://schemas.microsoft.com/office/drawing/2014/main" id="{F7F81784-C925-604D-997B-09C220B61FAB}"/>
              </a:ext>
            </a:extLst>
          </p:cNvPr>
          <p:cNvSpPr>
            <a:spLocks noGrp="1"/>
          </p:cNvSpPr>
          <p:nvPr>
            <p:ph type="body" sz="quarter" idx="25"/>
          </p:nvPr>
        </p:nvSpPr>
        <p:spPr>
          <a:xfrm>
            <a:off x="8542019" y="2156598"/>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3" name="Rectangle 32">
            <a:extLst>
              <a:ext uri="{FF2B5EF4-FFF2-40B4-BE49-F238E27FC236}">
                <a16:creationId xmlns:a16="http://schemas.microsoft.com/office/drawing/2014/main" id="{8A9246CA-4660-E944-B80D-CD492ACFEBDC}"/>
              </a:ext>
            </a:extLst>
          </p:cNvPr>
          <p:cNvSpPr/>
          <p:nvPr userDrawn="1"/>
        </p:nvSpPr>
        <p:spPr>
          <a:xfrm>
            <a:off x="58494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B479D332-D15B-CA4C-BC1D-8D651F32AE32}"/>
              </a:ext>
            </a:extLst>
          </p:cNvPr>
          <p:cNvSpPr/>
          <p:nvPr userDrawn="1"/>
        </p:nvSpPr>
        <p:spPr>
          <a:xfrm>
            <a:off x="457401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C039228-48EA-D040-A54F-97BE6A8C47BB}"/>
              </a:ext>
            </a:extLst>
          </p:cNvPr>
          <p:cNvSpPr/>
          <p:nvPr userDrawn="1"/>
        </p:nvSpPr>
        <p:spPr>
          <a:xfrm>
            <a:off x="8323058" y="4643182"/>
            <a:ext cx="3225589" cy="1375186"/>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49">
            <a:extLst>
              <a:ext uri="{FF2B5EF4-FFF2-40B4-BE49-F238E27FC236}">
                <a16:creationId xmlns:a16="http://schemas.microsoft.com/office/drawing/2014/main" id="{9F9F8E62-21F6-714D-A613-10D443047DCB}"/>
              </a:ext>
            </a:extLst>
          </p:cNvPr>
          <p:cNvSpPr>
            <a:spLocks noGrp="1"/>
          </p:cNvSpPr>
          <p:nvPr>
            <p:ph type="body" sz="quarter" idx="26"/>
          </p:nvPr>
        </p:nvSpPr>
        <p:spPr>
          <a:xfrm>
            <a:off x="75437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7" name="Text Placeholder 49">
            <a:extLst>
              <a:ext uri="{FF2B5EF4-FFF2-40B4-BE49-F238E27FC236}">
                <a16:creationId xmlns:a16="http://schemas.microsoft.com/office/drawing/2014/main" id="{B065DD54-0E90-AA4C-BA36-4092F64B7557}"/>
              </a:ext>
            </a:extLst>
          </p:cNvPr>
          <p:cNvSpPr>
            <a:spLocks noGrp="1"/>
          </p:cNvSpPr>
          <p:nvPr>
            <p:ph type="body" sz="quarter" idx="27"/>
          </p:nvPr>
        </p:nvSpPr>
        <p:spPr>
          <a:xfrm>
            <a:off x="476249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8" name="Text Placeholder 49">
            <a:extLst>
              <a:ext uri="{FF2B5EF4-FFF2-40B4-BE49-F238E27FC236}">
                <a16:creationId xmlns:a16="http://schemas.microsoft.com/office/drawing/2014/main" id="{72A2E0A6-D580-764F-BA48-C7A445B00076}"/>
              </a:ext>
            </a:extLst>
          </p:cNvPr>
          <p:cNvSpPr>
            <a:spLocks noGrp="1"/>
          </p:cNvSpPr>
          <p:nvPr>
            <p:ph type="body" sz="quarter" idx="28"/>
          </p:nvPr>
        </p:nvSpPr>
        <p:spPr>
          <a:xfrm>
            <a:off x="8542019" y="4745966"/>
            <a:ext cx="2834641" cy="1093487"/>
          </a:xfrm>
        </p:spPr>
        <p:txBody>
          <a:bodyPr anchor="t">
            <a:normAutofit/>
          </a:bodyPr>
          <a:lstStyle>
            <a:lvl1pPr algn="ctr">
              <a:defRPr sz="16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55434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9F75-B106-6B4B-8BA4-B6E3E2C532DF}"/>
              </a:ext>
            </a:extLst>
          </p:cNvPr>
          <p:cNvSpPr>
            <a:spLocks noGrp="1"/>
          </p:cNvSpPr>
          <p:nvPr>
            <p:ph type="title" hasCustomPrompt="1"/>
          </p:nvPr>
        </p:nvSpPr>
        <p:spPr/>
        <p:txBody>
          <a:bodyPr/>
          <a:lstStyle/>
          <a:p>
            <a:r>
              <a:rPr lang="en-US" dirty="0"/>
              <a:t>4 Statements</a:t>
            </a:r>
          </a:p>
        </p:txBody>
      </p:sp>
      <p:sp>
        <p:nvSpPr>
          <p:cNvPr id="11" name="Rectangle 10">
            <a:extLst>
              <a:ext uri="{FF2B5EF4-FFF2-40B4-BE49-F238E27FC236}">
                <a16:creationId xmlns:a16="http://schemas.microsoft.com/office/drawing/2014/main" id="{8853802A-8684-A44A-93C2-B8660BE15876}"/>
              </a:ext>
            </a:extLst>
          </p:cNvPr>
          <p:cNvSpPr/>
          <p:nvPr userDrawn="1"/>
        </p:nvSpPr>
        <p:spPr>
          <a:xfrm>
            <a:off x="498737" y="196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49">
            <a:extLst>
              <a:ext uri="{FF2B5EF4-FFF2-40B4-BE49-F238E27FC236}">
                <a16:creationId xmlns:a16="http://schemas.microsoft.com/office/drawing/2014/main" id="{A1B3CA9B-BFF3-F244-B389-7B93041423AE}"/>
              </a:ext>
            </a:extLst>
          </p:cNvPr>
          <p:cNvSpPr>
            <a:spLocks noGrp="1"/>
          </p:cNvSpPr>
          <p:nvPr>
            <p:ph type="body" sz="quarter" idx="23"/>
          </p:nvPr>
        </p:nvSpPr>
        <p:spPr>
          <a:xfrm>
            <a:off x="602428" y="206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3" name="Rectangle 12">
            <a:extLst>
              <a:ext uri="{FF2B5EF4-FFF2-40B4-BE49-F238E27FC236}">
                <a16:creationId xmlns:a16="http://schemas.microsoft.com/office/drawing/2014/main" id="{17E4BE0F-10A0-EA42-9956-34B2198CE005}"/>
              </a:ext>
            </a:extLst>
          </p:cNvPr>
          <p:cNvSpPr/>
          <p:nvPr userDrawn="1"/>
        </p:nvSpPr>
        <p:spPr>
          <a:xfrm>
            <a:off x="6469769" y="196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9">
            <a:extLst>
              <a:ext uri="{FF2B5EF4-FFF2-40B4-BE49-F238E27FC236}">
                <a16:creationId xmlns:a16="http://schemas.microsoft.com/office/drawing/2014/main" id="{B1C91506-1567-704F-BF68-3951E6541E35}"/>
              </a:ext>
            </a:extLst>
          </p:cNvPr>
          <p:cNvSpPr>
            <a:spLocks noGrp="1"/>
          </p:cNvSpPr>
          <p:nvPr>
            <p:ph type="body" sz="quarter" idx="24"/>
          </p:nvPr>
        </p:nvSpPr>
        <p:spPr>
          <a:xfrm>
            <a:off x="6573460" y="206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7" name="Rectangle 16">
            <a:extLst>
              <a:ext uri="{FF2B5EF4-FFF2-40B4-BE49-F238E27FC236}">
                <a16:creationId xmlns:a16="http://schemas.microsoft.com/office/drawing/2014/main" id="{D2079D77-1562-F14A-9061-FE42B3383901}"/>
              </a:ext>
            </a:extLst>
          </p:cNvPr>
          <p:cNvSpPr/>
          <p:nvPr userDrawn="1"/>
        </p:nvSpPr>
        <p:spPr>
          <a:xfrm>
            <a:off x="498737" y="450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9">
            <a:extLst>
              <a:ext uri="{FF2B5EF4-FFF2-40B4-BE49-F238E27FC236}">
                <a16:creationId xmlns:a16="http://schemas.microsoft.com/office/drawing/2014/main" id="{60E2EDC4-588F-AF43-A5CA-58BB15F9A97E}"/>
              </a:ext>
            </a:extLst>
          </p:cNvPr>
          <p:cNvSpPr>
            <a:spLocks noGrp="1"/>
          </p:cNvSpPr>
          <p:nvPr>
            <p:ph type="body" sz="quarter" idx="25"/>
          </p:nvPr>
        </p:nvSpPr>
        <p:spPr>
          <a:xfrm>
            <a:off x="602428" y="460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9" name="Rectangle 18">
            <a:extLst>
              <a:ext uri="{FF2B5EF4-FFF2-40B4-BE49-F238E27FC236}">
                <a16:creationId xmlns:a16="http://schemas.microsoft.com/office/drawing/2014/main" id="{F7BE6817-17D3-F245-BD0C-226C95370B89}"/>
              </a:ext>
            </a:extLst>
          </p:cNvPr>
          <p:cNvSpPr/>
          <p:nvPr userDrawn="1"/>
        </p:nvSpPr>
        <p:spPr>
          <a:xfrm>
            <a:off x="6469769" y="4505424"/>
            <a:ext cx="5156959" cy="1432531"/>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49">
            <a:extLst>
              <a:ext uri="{FF2B5EF4-FFF2-40B4-BE49-F238E27FC236}">
                <a16:creationId xmlns:a16="http://schemas.microsoft.com/office/drawing/2014/main" id="{D875D8B7-DE51-D642-BC87-BC7B30A6E040}"/>
              </a:ext>
            </a:extLst>
          </p:cNvPr>
          <p:cNvSpPr>
            <a:spLocks noGrp="1"/>
          </p:cNvSpPr>
          <p:nvPr>
            <p:ph type="body" sz="quarter" idx="26"/>
          </p:nvPr>
        </p:nvSpPr>
        <p:spPr>
          <a:xfrm>
            <a:off x="6573460" y="4608209"/>
            <a:ext cx="4925418" cy="1215942"/>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1" name="Text Placeholder 49">
            <a:extLst>
              <a:ext uri="{FF2B5EF4-FFF2-40B4-BE49-F238E27FC236}">
                <a16:creationId xmlns:a16="http://schemas.microsoft.com/office/drawing/2014/main" id="{4D6600EE-AD4D-E24E-8ECB-3297FD916CA8}"/>
              </a:ext>
            </a:extLst>
          </p:cNvPr>
          <p:cNvSpPr>
            <a:spLocks noGrp="1"/>
          </p:cNvSpPr>
          <p:nvPr>
            <p:ph type="body" sz="quarter" idx="17" hasCustomPrompt="1"/>
          </p:nvPr>
        </p:nvSpPr>
        <p:spPr>
          <a:xfrm>
            <a:off x="624356"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5" name="Rectangle 24">
            <a:extLst>
              <a:ext uri="{FF2B5EF4-FFF2-40B4-BE49-F238E27FC236}">
                <a16:creationId xmlns:a16="http://schemas.microsoft.com/office/drawing/2014/main" id="{E1357688-1787-564C-B73B-44F0A117528E}"/>
              </a:ext>
            </a:extLst>
          </p:cNvPr>
          <p:cNvSpPr/>
          <p:nvPr userDrawn="1"/>
        </p:nvSpPr>
        <p:spPr>
          <a:xfrm>
            <a:off x="501128" y="130175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49">
            <a:extLst>
              <a:ext uri="{FF2B5EF4-FFF2-40B4-BE49-F238E27FC236}">
                <a16:creationId xmlns:a16="http://schemas.microsoft.com/office/drawing/2014/main" id="{8F1A46B9-34C5-A04E-BFEB-AE4C55743AAD}"/>
              </a:ext>
            </a:extLst>
          </p:cNvPr>
          <p:cNvSpPr>
            <a:spLocks noGrp="1"/>
          </p:cNvSpPr>
          <p:nvPr>
            <p:ph type="body" sz="quarter" idx="30" hasCustomPrompt="1"/>
          </p:nvPr>
        </p:nvSpPr>
        <p:spPr>
          <a:xfrm>
            <a:off x="63669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7" name="Rectangle 26">
            <a:extLst>
              <a:ext uri="{FF2B5EF4-FFF2-40B4-BE49-F238E27FC236}">
                <a16:creationId xmlns:a16="http://schemas.microsoft.com/office/drawing/2014/main" id="{2D9B432D-FCD1-7547-BB7E-7541CEE8F632}"/>
              </a:ext>
            </a:extLst>
          </p:cNvPr>
          <p:cNvSpPr/>
          <p:nvPr userDrawn="1"/>
        </p:nvSpPr>
        <p:spPr>
          <a:xfrm>
            <a:off x="6467588" y="130175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49">
            <a:extLst>
              <a:ext uri="{FF2B5EF4-FFF2-40B4-BE49-F238E27FC236}">
                <a16:creationId xmlns:a16="http://schemas.microsoft.com/office/drawing/2014/main" id="{86A1308E-0EE0-C744-9F0D-9DC63E01E867}"/>
              </a:ext>
            </a:extLst>
          </p:cNvPr>
          <p:cNvSpPr>
            <a:spLocks noGrp="1"/>
          </p:cNvSpPr>
          <p:nvPr>
            <p:ph type="body" sz="quarter" idx="31" hasCustomPrompt="1"/>
          </p:nvPr>
        </p:nvSpPr>
        <p:spPr>
          <a:xfrm>
            <a:off x="660315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29" name="Rectangle 28">
            <a:extLst>
              <a:ext uri="{FF2B5EF4-FFF2-40B4-BE49-F238E27FC236}">
                <a16:creationId xmlns:a16="http://schemas.microsoft.com/office/drawing/2014/main" id="{D7ADA082-5C63-CB44-9F8C-31D457761EBE}"/>
              </a:ext>
            </a:extLst>
          </p:cNvPr>
          <p:cNvSpPr/>
          <p:nvPr userDrawn="1"/>
        </p:nvSpPr>
        <p:spPr>
          <a:xfrm>
            <a:off x="501128" y="384683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Placeholder 49">
            <a:extLst>
              <a:ext uri="{FF2B5EF4-FFF2-40B4-BE49-F238E27FC236}">
                <a16:creationId xmlns:a16="http://schemas.microsoft.com/office/drawing/2014/main" id="{8C3C9279-8701-A846-A608-BDE35600BADC}"/>
              </a:ext>
            </a:extLst>
          </p:cNvPr>
          <p:cNvSpPr>
            <a:spLocks noGrp="1"/>
          </p:cNvSpPr>
          <p:nvPr>
            <p:ph type="body" sz="quarter" idx="32" hasCustomPrompt="1"/>
          </p:nvPr>
        </p:nvSpPr>
        <p:spPr>
          <a:xfrm>
            <a:off x="636690" y="390073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31" name="Rectangle 30">
            <a:extLst>
              <a:ext uri="{FF2B5EF4-FFF2-40B4-BE49-F238E27FC236}">
                <a16:creationId xmlns:a16="http://schemas.microsoft.com/office/drawing/2014/main" id="{294C823E-88AB-8746-A3FA-E30007DD6264}"/>
              </a:ext>
            </a:extLst>
          </p:cNvPr>
          <p:cNvSpPr/>
          <p:nvPr userDrawn="1"/>
        </p:nvSpPr>
        <p:spPr>
          <a:xfrm>
            <a:off x="6467588" y="3846830"/>
            <a:ext cx="5154568"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49">
            <a:extLst>
              <a:ext uri="{FF2B5EF4-FFF2-40B4-BE49-F238E27FC236}">
                <a16:creationId xmlns:a16="http://schemas.microsoft.com/office/drawing/2014/main" id="{19B33907-CEDD-0E49-9A15-5CE3A28DD999}"/>
              </a:ext>
            </a:extLst>
          </p:cNvPr>
          <p:cNvSpPr>
            <a:spLocks noGrp="1"/>
          </p:cNvSpPr>
          <p:nvPr>
            <p:ph type="body" sz="quarter" idx="33" hasCustomPrompt="1"/>
          </p:nvPr>
        </p:nvSpPr>
        <p:spPr>
          <a:xfrm>
            <a:off x="6603150" y="3900733"/>
            <a:ext cx="4903490" cy="561752"/>
          </a:xfrm>
        </p:spPr>
        <p:txBody>
          <a:bodyPr anchor="ctr"/>
          <a:lstStyle>
            <a:lvl1pPr algn="ctr">
              <a:lnSpc>
                <a:spcPct val="100000"/>
              </a:lnSpc>
              <a:defRPr b="1">
                <a:solidFill>
                  <a:schemeClr val="bg1"/>
                </a:solidFill>
              </a:defRPr>
            </a:lvl1pPr>
          </a:lstStyle>
          <a:p>
            <a:pPr lvl="0"/>
            <a:r>
              <a:rPr lang="en-US" dirty="0"/>
              <a:t>Heading</a:t>
            </a:r>
          </a:p>
        </p:txBody>
      </p:sp>
    </p:spTree>
    <p:extLst>
      <p:ext uri="{BB962C8B-B14F-4D97-AF65-F5344CB8AC3E}">
        <p14:creationId xmlns:p14="http://schemas.microsoft.com/office/powerpoint/2010/main" val="302195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Stateme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1B3BD08-D3C3-3845-83DF-0C33AB5EF691}"/>
              </a:ext>
            </a:extLst>
          </p:cNvPr>
          <p:cNvSpPr/>
          <p:nvPr userDrawn="1"/>
        </p:nvSpPr>
        <p:spPr>
          <a:xfrm>
            <a:off x="832686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DB6B953-5D71-CC4A-8798-DD9C479429D0}"/>
              </a:ext>
            </a:extLst>
          </p:cNvPr>
          <p:cNvSpPr/>
          <p:nvPr userDrawn="1"/>
        </p:nvSpPr>
        <p:spPr>
          <a:xfrm>
            <a:off x="457782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77142E4-3067-1440-95C6-8360F6E7F89D}"/>
              </a:ext>
            </a:extLst>
          </p:cNvPr>
          <p:cNvSpPr/>
          <p:nvPr userDrawn="1"/>
        </p:nvSpPr>
        <p:spPr>
          <a:xfrm>
            <a:off x="584948" y="1377950"/>
            <a:ext cx="322558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FCC07F-5883-7545-9DD9-F9EA4FD71F09}"/>
              </a:ext>
            </a:extLst>
          </p:cNvPr>
          <p:cNvSpPr>
            <a:spLocks noGrp="1"/>
          </p:cNvSpPr>
          <p:nvPr>
            <p:ph type="title" hasCustomPrompt="1"/>
          </p:nvPr>
        </p:nvSpPr>
        <p:spPr/>
        <p:txBody>
          <a:bodyPr/>
          <a:lstStyle/>
          <a:p>
            <a:r>
              <a:rPr lang="en-US" dirty="0"/>
              <a:t>3 Statements</a:t>
            </a:r>
          </a:p>
        </p:txBody>
      </p:sp>
      <p:sp>
        <p:nvSpPr>
          <p:cNvPr id="12" name="Text Placeholder 49">
            <a:extLst>
              <a:ext uri="{FF2B5EF4-FFF2-40B4-BE49-F238E27FC236}">
                <a16:creationId xmlns:a16="http://schemas.microsoft.com/office/drawing/2014/main" id="{DD6FA8DB-FB8F-9E49-B8BD-3C690B868E60}"/>
              </a:ext>
            </a:extLst>
          </p:cNvPr>
          <p:cNvSpPr>
            <a:spLocks noGrp="1"/>
          </p:cNvSpPr>
          <p:nvPr>
            <p:ph type="body" sz="quarter" idx="17" hasCustomPrompt="1"/>
          </p:nvPr>
        </p:nvSpPr>
        <p:spPr>
          <a:xfrm>
            <a:off x="624356" y="1402296"/>
            <a:ext cx="3096029" cy="604350"/>
          </a:xfrm>
        </p:spPr>
        <p:txBody>
          <a:bodyPr anchor="ctr"/>
          <a:lstStyle>
            <a:lvl1pPr algn="ctr">
              <a:defRPr b="1">
                <a:solidFill>
                  <a:schemeClr val="bg1"/>
                </a:solidFill>
              </a:defRPr>
            </a:lvl1pPr>
          </a:lstStyle>
          <a:p>
            <a:pPr lvl="0"/>
            <a:r>
              <a:rPr lang="en-US" dirty="0"/>
              <a:t>Heading</a:t>
            </a:r>
          </a:p>
        </p:txBody>
      </p:sp>
      <p:sp>
        <p:nvSpPr>
          <p:cNvPr id="13" name="Text Placeholder 49">
            <a:extLst>
              <a:ext uri="{FF2B5EF4-FFF2-40B4-BE49-F238E27FC236}">
                <a16:creationId xmlns:a16="http://schemas.microsoft.com/office/drawing/2014/main" id="{3656AE04-2567-9247-942A-05017CDEA075}"/>
              </a:ext>
            </a:extLst>
          </p:cNvPr>
          <p:cNvSpPr>
            <a:spLocks noGrp="1"/>
          </p:cNvSpPr>
          <p:nvPr>
            <p:ph type="body" sz="quarter" idx="18" hasCustomPrompt="1"/>
          </p:nvPr>
        </p:nvSpPr>
        <p:spPr>
          <a:xfrm>
            <a:off x="4629685" y="1402296"/>
            <a:ext cx="3096029" cy="604350"/>
          </a:xfrm>
        </p:spPr>
        <p:txBody>
          <a:bodyPr anchor="ctr"/>
          <a:lstStyle>
            <a:lvl1pPr algn="ctr">
              <a:defRPr b="1">
                <a:solidFill>
                  <a:schemeClr val="bg1"/>
                </a:solidFill>
              </a:defRPr>
            </a:lvl1pPr>
          </a:lstStyle>
          <a:p>
            <a:pPr lvl="0"/>
            <a:r>
              <a:rPr lang="en-US" dirty="0"/>
              <a:t>Heading</a:t>
            </a:r>
          </a:p>
        </p:txBody>
      </p:sp>
      <p:sp>
        <p:nvSpPr>
          <p:cNvPr id="14" name="Text Placeholder 49">
            <a:extLst>
              <a:ext uri="{FF2B5EF4-FFF2-40B4-BE49-F238E27FC236}">
                <a16:creationId xmlns:a16="http://schemas.microsoft.com/office/drawing/2014/main" id="{6883BCA1-EA27-AF4C-B908-5FCE3E4BC5A6}"/>
              </a:ext>
            </a:extLst>
          </p:cNvPr>
          <p:cNvSpPr>
            <a:spLocks noGrp="1"/>
          </p:cNvSpPr>
          <p:nvPr>
            <p:ph type="body" sz="quarter" idx="19" hasCustomPrompt="1"/>
          </p:nvPr>
        </p:nvSpPr>
        <p:spPr>
          <a:xfrm>
            <a:off x="8377437" y="1402296"/>
            <a:ext cx="3096029" cy="604350"/>
          </a:xfrm>
        </p:spPr>
        <p:txBody>
          <a:bodyPr anchor="ctr"/>
          <a:lstStyle>
            <a:lvl1pPr algn="ctr">
              <a:defRPr b="1">
                <a:solidFill>
                  <a:schemeClr val="bg1"/>
                </a:solidFill>
              </a:defRPr>
            </a:lvl1pPr>
          </a:lstStyle>
          <a:p>
            <a:pPr lvl="0"/>
            <a:r>
              <a:rPr lang="en-US" dirty="0"/>
              <a:t>Heading</a:t>
            </a:r>
          </a:p>
        </p:txBody>
      </p:sp>
      <p:sp>
        <p:nvSpPr>
          <p:cNvPr id="15" name="Rectangle 14">
            <a:extLst>
              <a:ext uri="{FF2B5EF4-FFF2-40B4-BE49-F238E27FC236}">
                <a16:creationId xmlns:a16="http://schemas.microsoft.com/office/drawing/2014/main" id="{4D655E73-E4D1-5341-94C2-4ABB7126E642}"/>
              </a:ext>
            </a:extLst>
          </p:cNvPr>
          <p:cNvSpPr/>
          <p:nvPr userDrawn="1"/>
        </p:nvSpPr>
        <p:spPr>
          <a:xfrm>
            <a:off x="58494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1967F6C-D601-964D-A452-4BF4B9AC67B0}"/>
              </a:ext>
            </a:extLst>
          </p:cNvPr>
          <p:cNvSpPr/>
          <p:nvPr userDrawn="1"/>
        </p:nvSpPr>
        <p:spPr>
          <a:xfrm>
            <a:off x="457401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64A876-12EF-AA4F-B251-3CD3FE6572EB}"/>
              </a:ext>
            </a:extLst>
          </p:cNvPr>
          <p:cNvSpPr/>
          <p:nvPr userDrawn="1"/>
        </p:nvSpPr>
        <p:spPr>
          <a:xfrm>
            <a:off x="8323058" y="2053814"/>
            <a:ext cx="3225589" cy="3784278"/>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9">
            <a:extLst>
              <a:ext uri="{FF2B5EF4-FFF2-40B4-BE49-F238E27FC236}">
                <a16:creationId xmlns:a16="http://schemas.microsoft.com/office/drawing/2014/main" id="{8D8D9129-249A-8042-978E-4F191985104C}"/>
              </a:ext>
            </a:extLst>
          </p:cNvPr>
          <p:cNvSpPr>
            <a:spLocks noGrp="1"/>
          </p:cNvSpPr>
          <p:nvPr>
            <p:ph type="body" sz="quarter" idx="23"/>
          </p:nvPr>
        </p:nvSpPr>
        <p:spPr>
          <a:xfrm>
            <a:off x="75437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9" name="Text Placeholder 49">
            <a:extLst>
              <a:ext uri="{FF2B5EF4-FFF2-40B4-BE49-F238E27FC236}">
                <a16:creationId xmlns:a16="http://schemas.microsoft.com/office/drawing/2014/main" id="{C23CF966-DC2D-B445-82D7-C7EED3D3BE76}"/>
              </a:ext>
            </a:extLst>
          </p:cNvPr>
          <p:cNvSpPr>
            <a:spLocks noGrp="1"/>
          </p:cNvSpPr>
          <p:nvPr>
            <p:ph type="body" sz="quarter" idx="24"/>
          </p:nvPr>
        </p:nvSpPr>
        <p:spPr>
          <a:xfrm>
            <a:off x="476249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20" name="Text Placeholder 49">
            <a:extLst>
              <a:ext uri="{FF2B5EF4-FFF2-40B4-BE49-F238E27FC236}">
                <a16:creationId xmlns:a16="http://schemas.microsoft.com/office/drawing/2014/main" id="{3594C401-BED0-3644-9C60-6C081DF8DAA4}"/>
              </a:ext>
            </a:extLst>
          </p:cNvPr>
          <p:cNvSpPr>
            <a:spLocks noGrp="1"/>
          </p:cNvSpPr>
          <p:nvPr>
            <p:ph type="body" sz="quarter" idx="25"/>
          </p:nvPr>
        </p:nvSpPr>
        <p:spPr>
          <a:xfrm>
            <a:off x="8542019" y="2156598"/>
            <a:ext cx="2834641" cy="3505648"/>
          </a:xfrm>
        </p:spPr>
        <p:txBody>
          <a:bodyPr anchor="t">
            <a:normAutofit/>
          </a:bodyPr>
          <a:lstStyle>
            <a:lvl1pPr algn="ctr">
              <a:defRPr sz="16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47439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tatement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1387145-8AC0-FE40-B0B1-E0A59BE69AB8}"/>
              </a:ext>
            </a:extLst>
          </p:cNvPr>
          <p:cNvSpPr/>
          <p:nvPr userDrawn="1"/>
        </p:nvSpPr>
        <p:spPr>
          <a:xfrm>
            <a:off x="6472817" y="1312719"/>
            <a:ext cx="515695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1084C1-F630-4B4E-AABA-F0650550F292}"/>
              </a:ext>
            </a:extLst>
          </p:cNvPr>
          <p:cNvSpPr>
            <a:spLocks noGrp="1"/>
          </p:cNvSpPr>
          <p:nvPr>
            <p:ph type="title" hasCustomPrompt="1"/>
          </p:nvPr>
        </p:nvSpPr>
        <p:spPr>
          <a:xfrm>
            <a:off x="470648" y="365126"/>
            <a:ext cx="11232254" cy="509517"/>
          </a:xfrm>
        </p:spPr>
        <p:txBody>
          <a:bodyPr/>
          <a:lstStyle/>
          <a:p>
            <a:r>
              <a:rPr lang="en-US" dirty="0"/>
              <a:t>2 Statements</a:t>
            </a:r>
          </a:p>
        </p:txBody>
      </p:sp>
      <p:sp>
        <p:nvSpPr>
          <p:cNvPr id="13" name="Rectangle 12">
            <a:extLst>
              <a:ext uri="{FF2B5EF4-FFF2-40B4-BE49-F238E27FC236}">
                <a16:creationId xmlns:a16="http://schemas.microsoft.com/office/drawing/2014/main" id="{034E661C-1CCC-B546-B14A-0A27FAEDA37E}"/>
              </a:ext>
            </a:extLst>
          </p:cNvPr>
          <p:cNvSpPr/>
          <p:nvPr userDrawn="1"/>
        </p:nvSpPr>
        <p:spPr>
          <a:xfrm>
            <a:off x="498737" y="1965424"/>
            <a:ext cx="5156959" cy="393943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9">
            <a:extLst>
              <a:ext uri="{FF2B5EF4-FFF2-40B4-BE49-F238E27FC236}">
                <a16:creationId xmlns:a16="http://schemas.microsoft.com/office/drawing/2014/main" id="{E0F18010-B294-5245-BB4D-266FDB27C598}"/>
              </a:ext>
            </a:extLst>
          </p:cNvPr>
          <p:cNvSpPr>
            <a:spLocks noGrp="1"/>
          </p:cNvSpPr>
          <p:nvPr>
            <p:ph type="body" sz="quarter" idx="23"/>
          </p:nvPr>
        </p:nvSpPr>
        <p:spPr>
          <a:xfrm>
            <a:off x="602428" y="2068208"/>
            <a:ext cx="4925418" cy="3836645"/>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15" name="Rectangle 14">
            <a:extLst>
              <a:ext uri="{FF2B5EF4-FFF2-40B4-BE49-F238E27FC236}">
                <a16:creationId xmlns:a16="http://schemas.microsoft.com/office/drawing/2014/main" id="{0C05536A-1F94-E24E-85F2-C5D75B08803F}"/>
              </a:ext>
            </a:extLst>
          </p:cNvPr>
          <p:cNvSpPr/>
          <p:nvPr userDrawn="1"/>
        </p:nvSpPr>
        <p:spPr>
          <a:xfrm>
            <a:off x="6469769" y="1965424"/>
            <a:ext cx="5156959" cy="393943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49">
            <a:extLst>
              <a:ext uri="{FF2B5EF4-FFF2-40B4-BE49-F238E27FC236}">
                <a16:creationId xmlns:a16="http://schemas.microsoft.com/office/drawing/2014/main" id="{F1DA8A96-77F5-064A-9B75-7A89CE742FB9}"/>
              </a:ext>
            </a:extLst>
          </p:cNvPr>
          <p:cNvSpPr>
            <a:spLocks noGrp="1"/>
          </p:cNvSpPr>
          <p:nvPr>
            <p:ph type="body" sz="quarter" idx="24"/>
          </p:nvPr>
        </p:nvSpPr>
        <p:spPr>
          <a:xfrm>
            <a:off x="6573460" y="2068208"/>
            <a:ext cx="4925418" cy="3836645"/>
          </a:xfrm>
        </p:spPr>
        <p:txBody>
          <a:bodyPr anchor="t">
            <a:normAutofit/>
          </a:bodyPr>
          <a:lstStyle>
            <a:lvl1pPr algn="ctr">
              <a:defRPr sz="1600" b="0">
                <a:solidFill>
                  <a:schemeClr val="tx1"/>
                </a:solidFill>
              </a:defRPr>
            </a:lvl1pPr>
          </a:lstStyle>
          <a:p>
            <a:pPr lvl="0"/>
            <a:r>
              <a:rPr lang="en-US" dirty="0"/>
              <a:t>Click to edit Master text styles</a:t>
            </a:r>
          </a:p>
        </p:txBody>
      </p:sp>
      <p:sp>
        <p:nvSpPr>
          <p:cNvPr id="34" name="Text Placeholder 49">
            <a:extLst>
              <a:ext uri="{FF2B5EF4-FFF2-40B4-BE49-F238E27FC236}">
                <a16:creationId xmlns:a16="http://schemas.microsoft.com/office/drawing/2014/main" id="{D62E17BB-BDAF-0A45-8004-74A5A07D2338}"/>
              </a:ext>
            </a:extLst>
          </p:cNvPr>
          <p:cNvSpPr>
            <a:spLocks noGrp="1"/>
          </p:cNvSpPr>
          <p:nvPr>
            <p:ph type="body" sz="quarter" idx="17" hasCustomPrompt="1"/>
          </p:nvPr>
        </p:nvSpPr>
        <p:spPr>
          <a:xfrm>
            <a:off x="624356"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17" name="Rectangle 16">
            <a:extLst>
              <a:ext uri="{FF2B5EF4-FFF2-40B4-BE49-F238E27FC236}">
                <a16:creationId xmlns:a16="http://schemas.microsoft.com/office/drawing/2014/main" id="{103CDC13-1E03-5F46-AAC6-FDF981011055}"/>
              </a:ext>
            </a:extLst>
          </p:cNvPr>
          <p:cNvSpPr/>
          <p:nvPr userDrawn="1"/>
        </p:nvSpPr>
        <p:spPr>
          <a:xfrm>
            <a:off x="498737" y="1312719"/>
            <a:ext cx="5156959" cy="6286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49">
            <a:extLst>
              <a:ext uri="{FF2B5EF4-FFF2-40B4-BE49-F238E27FC236}">
                <a16:creationId xmlns:a16="http://schemas.microsoft.com/office/drawing/2014/main" id="{5D8E999E-0894-B042-A491-598A1645264D}"/>
              </a:ext>
            </a:extLst>
          </p:cNvPr>
          <p:cNvSpPr>
            <a:spLocks noGrp="1"/>
          </p:cNvSpPr>
          <p:nvPr>
            <p:ph type="body" sz="quarter" idx="27" hasCustomPrompt="1"/>
          </p:nvPr>
        </p:nvSpPr>
        <p:spPr>
          <a:xfrm>
            <a:off x="657267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
        <p:nvSpPr>
          <p:cNvPr id="18" name="Text Placeholder 49">
            <a:extLst>
              <a:ext uri="{FF2B5EF4-FFF2-40B4-BE49-F238E27FC236}">
                <a16:creationId xmlns:a16="http://schemas.microsoft.com/office/drawing/2014/main" id="{63E50F50-D5B0-BE49-B0A7-C157D73803FF}"/>
              </a:ext>
            </a:extLst>
          </p:cNvPr>
          <p:cNvSpPr>
            <a:spLocks noGrp="1"/>
          </p:cNvSpPr>
          <p:nvPr>
            <p:ph type="body" sz="quarter" idx="28" hasCustomPrompt="1"/>
          </p:nvPr>
        </p:nvSpPr>
        <p:spPr>
          <a:xfrm>
            <a:off x="621450" y="1355653"/>
            <a:ext cx="4903490" cy="561752"/>
          </a:xfrm>
        </p:spPr>
        <p:txBody>
          <a:bodyPr anchor="ctr"/>
          <a:lstStyle>
            <a:lvl1pPr algn="ctr">
              <a:lnSpc>
                <a:spcPct val="100000"/>
              </a:lnSpc>
              <a:defRPr b="1">
                <a:solidFill>
                  <a:schemeClr val="bg1"/>
                </a:solidFill>
              </a:defRPr>
            </a:lvl1pPr>
          </a:lstStyle>
          <a:p>
            <a:pPr lvl="0"/>
            <a:r>
              <a:rPr lang="en-US" dirty="0"/>
              <a:t>Heading</a:t>
            </a:r>
          </a:p>
        </p:txBody>
      </p:sp>
    </p:spTree>
    <p:extLst>
      <p:ext uri="{BB962C8B-B14F-4D97-AF65-F5344CB8AC3E}">
        <p14:creationId xmlns:p14="http://schemas.microsoft.com/office/powerpoint/2010/main" val="358066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Objec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C4587D-9DA0-664F-8C02-7C68744B176E}"/>
              </a:ext>
            </a:extLst>
          </p:cNvPr>
          <p:cNvSpPr/>
          <p:nvPr userDrawn="1"/>
        </p:nvSpPr>
        <p:spPr>
          <a:xfrm>
            <a:off x="6793075" y="480448"/>
            <a:ext cx="4899402" cy="5036951"/>
          </a:xfrm>
          <a:prstGeom prst="rect">
            <a:avLst/>
          </a:prstGeom>
          <a:solidFill>
            <a:schemeClr val="bg1">
              <a:lumMod val="65000"/>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8D1A84-D182-A949-A7BF-5D5C85693C53}"/>
              </a:ext>
            </a:extLst>
          </p:cNvPr>
          <p:cNvSpPr>
            <a:spLocks noGrp="1"/>
          </p:cNvSpPr>
          <p:nvPr>
            <p:ph type="title" hasCustomPrompt="1"/>
          </p:nvPr>
        </p:nvSpPr>
        <p:spPr>
          <a:xfrm>
            <a:off x="470648" y="852407"/>
            <a:ext cx="5336052" cy="1308902"/>
          </a:xfrm>
        </p:spPr>
        <p:txBody>
          <a:bodyPr anchor="b"/>
          <a:lstStyle/>
          <a:p>
            <a:r>
              <a:rPr lang="en-US" dirty="0"/>
              <a:t>Content + </a:t>
            </a:r>
            <a:br>
              <a:rPr lang="en-US" dirty="0"/>
            </a:br>
            <a:r>
              <a:rPr lang="en-US" dirty="0"/>
              <a:t>Object</a:t>
            </a:r>
          </a:p>
        </p:txBody>
      </p:sp>
      <p:sp>
        <p:nvSpPr>
          <p:cNvPr id="4" name="Picture Placeholder 3">
            <a:extLst>
              <a:ext uri="{FF2B5EF4-FFF2-40B4-BE49-F238E27FC236}">
                <a16:creationId xmlns:a16="http://schemas.microsoft.com/office/drawing/2014/main" id="{9A880E4A-C5F0-924A-A9DD-7E2FA58A7107}"/>
              </a:ext>
            </a:extLst>
          </p:cNvPr>
          <p:cNvSpPr>
            <a:spLocks noGrp="1"/>
          </p:cNvSpPr>
          <p:nvPr>
            <p:ph type="pic" sz="quarter" idx="14"/>
          </p:nvPr>
        </p:nvSpPr>
        <p:spPr>
          <a:xfrm>
            <a:off x="6385301" y="852407"/>
            <a:ext cx="4899402" cy="5036951"/>
          </a:xfrm>
          <a:prstGeom prst="rect">
            <a:avLst/>
          </a:prstGeom>
        </p:spPr>
        <p:txBody>
          <a:bodyPr anchor="ctr"/>
          <a:lstStyle>
            <a:lvl1pPr algn="ctr">
              <a:defRPr/>
            </a:lvl1pPr>
          </a:lstStyle>
          <a:p>
            <a:endParaRPr lang="en-US" dirty="0"/>
          </a:p>
        </p:txBody>
      </p:sp>
      <p:cxnSp>
        <p:nvCxnSpPr>
          <p:cNvPr id="15" name="Straight Connector 14">
            <a:extLst>
              <a:ext uri="{FF2B5EF4-FFF2-40B4-BE49-F238E27FC236}">
                <a16:creationId xmlns:a16="http://schemas.microsoft.com/office/drawing/2014/main" id="{B8B5DCAC-27B7-7143-8289-ACF7794D6083}"/>
              </a:ext>
            </a:extLst>
          </p:cNvPr>
          <p:cNvCxnSpPr/>
          <p:nvPr userDrawn="1"/>
        </p:nvCxnSpPr>
        <p:spPr>
          <a:xfrm>
            <a:off x="570398" y="2398858"/>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BA1A96D8-3896-5742-A8BB-85C0219F571A}"/>
              </a:ext>
            </a:extLst>
          </p:cNvPr>
          <p:cNvSpPr>
            <a:spLocks noGrp="1"/>
          </p:cNvSpPr>
          <p:nvPr>
            <p:ph idx="1"/>
          </p:nvPr>
        </p:nvSpPr>
        <p:spPr>
          <a:xfrm>
            <a:off x="470648" y="2619214"/>
            <a:ext cx="5336052" cy="34614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9048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 5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470648" y="1402296"/>
            <a:ext cx="2837233"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470648"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4679790" y="1402296"/>
            <a:ext cx="2837233"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4679790"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3" name="Text Placeholder 49">
            <a:extLst>
              <a:ext uri="{FF2B5EF4-FFF2-40B4-BE49-F238E27FC236}">
                <a16:creationId xmlns:a16="http://schemas.microsoft.com/office/drawing/2014/main" id="{A5F1A4C6-4A80-DB48-8FA0-42323A376E2D}"/>
              </a:ext>
            </a:extLst>
          </p:cNvPr>
          <p:cNvSpPr>
            <a:spLocks noGrp="1"/>
          </p:cNvSpPr>
          <p:nvPr>
            <p:ph type="body" sz="quarter" idx="26" hasCustomPrompt="1"/>
          </p:nvPr>
        </p:nvSpPr>
        <p:spPr>
          <a:xfrm>
            <a:off x="8845389" y="1402296"/>
            <a:ext cx="2837233" cy="604350"/>
          </a:xfrm>
        </p:spPr>
        <p:txBody>
          <a:bodyPr anchor="b"/>
          <a:lstStyle>
            <a:lvl1pPr algn="ctr">
              <a:defRPr b="1">
                <a:solidFill>
                  <a:schemeClr val="tx1"/>
                </a:solidFill>
              </a:defRPr>
            </a:lvl1pPr>
          </a:lstStyle>
          <a:p>
            <a:pPr lvl="0"/>
            <a:r>
              <a:rPr lang="en-US" dirty="0"/>
              <a:t>Heading</a:t>
            </a:r>
          </a:p>
        </p:txBody>
      </p:sp>
      <p:sp>
        <p:nvSpPr>
          <p:cNvPr id="14" name="Text Placeholder 49">
            <a:extLst>
              <a:ext uri="{FF2B5EF4-FFF2-40B4-BE49-F238E27FC236}">
                <a16:creationId xmlns:a16="http://schemas.microsoft.com/office/drawing/2014/main" id="{B34BF81A-120B-2949-88AA-4900313CF1AD}"/>
              </a:ext>
            </a:extLst>
          </p:cNvPr>
          <p:cNvSpPr>
            <a:spLocks noGrp="1"/>
          </p:cNvSpPr>
          <p:nvPr>
            <p:ph type="body" sz="quarter" idx="27" hasCustomPrompt="1"/>
          </p:nvPr>
        </p:nvSpPr>
        <p:spPr>
          <a:xfrm>
            <a:off x="8845389" y="215659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2589734" y="4072926"/>
            <a:ext cx="2837233"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2589734" y="4827229"/>
            <a:ext cx="2837233" cy="756284"/>
          </a:xfrm>
        </p:spPr>
        <p:txBody>
          <a:bodyPr anchor="t">
            <a:normAutofit/>
          </a:bodyPr>
          <a:lstStyle>
            <a:lvl1pPr algn="ctr">
              <a:defRPr sz="1600" b="0">
                <a:solidFill>
                  <a:schemeClr val="tx1"/>
                </a:solidFill>
              </a:defRPr>
            </a:lvl1pPr>
          </a:lstStyle>
          <a:p>
            <a:pPr lvl="0"/>
            <a:r>
              <a:rPr lang="en-US" dirty="0"/>
              <a:t>Text</a:t>
            </a:r>
          </a:p>
        </p:txBody>
      </p:sp>
      <p:sp>
        <p:nvSpPr>
          <p:cNvPr id="17" name="Text Placeholder 49">
            <a:extLst>
              <a:ext uri="{FF2B5EF4-FFF2-40B4-BE49-F238E27FC236}">
                <a16:creationId xmlns:a16="http://schemas.microsoft.com/office/drawing/2014/main" id="{3110C2EA-5D31-DF43-9908-427A327D124D}"/>
              </a:ext>
            </a:extLst>
          </p:cNvPr>
          <p:cNvSpPr>
            <a:spLocks noGrp="1"/>
          </p:cNvSpPr>
          <p:nvPr>
            <p:ph type="body" sz="quarter" idx="30" hasCustomPrompt="1"/>
          </p:nvPr>
        </p:nvSpPr>
        <p:spPr>
          <a:xfrm>
            <a:off x="6769847" y="4072926"/>
            <a:ext cx="2837233" cy="604350"/>
          </a:xfrm>
        </p:spPr>
        <p:txBody>
          <a:bodyPr anchor="b"/>
          <a:lstStyle>
            <a:lvl1pPr algn="ctr">
              <a:defRPr b="1">
                <a:solidFill>
                  <a:schemeClr val="tx1"/>
                </a:solidFill>
              </a:defRPr>
            </a:lvl1pPr>
          </a:lstStyle>
          <a:p>
            <a:pPr lvl="0"/>
            <a:r>
              <a:rPr lang="en-US" dirty="0"/>
              <a:t>Heading</a:t>
            </a:r>
          </a:p>
        </p:txBody>
      </p:sp>
      <p:sp>
        <p:nvSpPr>
          <p:cNvPr id="18" name="Text Placeholder 49">
            <a:extLst>
              <a:ext uri="{FF2B5EF4-FFF2-40B4-BE49-F238E27FC236}">
                <a16:creationId xmlns:a16="http://schemas.microsoft.com/office/drawing/2014/main" id="{06CF149C-1B6F-AC48-8C30-65684895D183}"/>
              </a:ext>
            </a:extLst>
          </p:cNvPr>
          <p:cNvSpPr>
            <a:spLocks noGrp="1"/>
          </p:cNvSpPr>
          <p:nvPr>
            <p:ph type="body" sz="quarter" idx="31" hasCustomPrompt="1"/>
          </p:nvPr>
        </p:nvSpPr>
        <p:spPr>
          <a:xfrm>
            <a:off x="6769847" y="4827229"/>
            <a:ext cx="2837233" cy="756284"/>
          </a:xfrm>
        </p:spPr>
        <p:txBody>
          <a:bodyPr anchor="t">
            <a:normAutofit/>
          </a:bodyPr>
          <a:lstStyle>
            <a:lvl1pPr algn="ctr">
              <a:defRPr sz="1600" b="0">
                <a:solidFill>
                  <a:schemeClr val="tx1"/>
                </a:solidFill>
              </a:defRPr>
            </a:lvl1pPr>
          </a:lstStyle>
          <a:p>
            <a:pPr lvl="0"/>
            <a:r>
              <a:rPr lang="en-US" dirty="0"/>
              <a:t>Text</a:t>
            </a:r>
          </a:p>
        </p:txBody>
      </p:sp>
      <p:cxnSp>
        <p:nvCxnSpPr>
          <p:cNvPr id="25" name="Straight Connector 24" hidden="1">
            <a:extLst>
              <a:ext uri="{FF2B5EF4-FFF2-40B4-BE49-F238E27FC236}">
                <a16:creationId xmlns:a16="http://schemas.microsoft.com/office/drawing/2014/main" id="{734C35A0-0A4B-7148-A14A-832981821FBC}"/>
              </a:ext>
            </a:extLst>
          </p:cNvPr>
          <p:cNvCxnSpPr>
            <a:cxnSpLocks/>
          </p:cNvCxnSpPr>
          <p:nvPr userDrawn="1"/>
        </p:nvCxnSpPr>
        <p:spPr>
          <a:xfrm>
            <a:off x="0" y="-6600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6" name="Picture 25" hidden="1">
            <a:extLst>
              <a:ext uri="{FF2B5EF4-FFF2-40B4-BE49-F238E27FC236}">
                <a16:creationId xmlns:a16="http://schemas.microsoft.com/office/drawing/2014/main" id="{620E1352-AC89-4E45-9934-B22DA959C82E}"/>
              </a:ext>
            </a:extLst>
          </p:cNvPr>
          <p:cNvPicPr>
            <a:picLocks noChangeAspect="1"/>
          </p:cNvPicPr>
          <p:nvPr userDrawn="1"/>
        </p:nvPicPr>
        <p:blipFill>
          <a:blip r:embed="rId2"/>
          <a:stretch>
            <a:fillRect/>
          </a:stretch>
        </p:blipFill>
        <p:spPr>
          <a:xfrm>
            <a:off x="1778473" y="-1104170"/>
            <a:ext cx="221582" cy="553955"/>
          </a:xfrm>
          <a:prstGeom prst="rect">
            <a:avLst/>
          </a:prstGeom>
        </p:spPr>
      </p:pic>
      <p:pic>
        <p:nvPicPr>
          <p:cNvPr id="27" name="Picture 26" hidden="1">
            <a:extLst>
              <a:ext uri="{FF2B5EF4-FFF2-40B4-BE49-F238E27FC236}">
                <a16:creationId xmlns:a16="http://schemas.microsoft.com/office/drawing/2014/main" id="{BBB479D6-E9A4-9946-AFAA-A68AB71F763C}"/>
              </a:ext>
            </a:extLst>
          </p:cNvPr>
          <p:cNvPicPr>
            <a:picLocks noChangeAspect="1"/>
          </p:cNvPicPr>
          <p:nvPr userDrawn="1"/>
        </p:nvPicPr>
        <p:blipFill>
          <a:blip r:embed="rId3"/>
          <a:stretch>
            <a:fillRect/>
          </a:stretch>
        </p:blipFill>
        <p:spPr>
          <a:xfrm>
            <a:off x="8077672" y="-773796"/>
            <a:ext cx="221582" cy="547437"/>
          </a:xfrm>
          <a:prstGeom prst="rect">
            <a:avLst/>
          </a:prstGeom>
        </p:spPr>
      </p:pic>
      <p:pic>
        <p:nvPicPr>
          <p:cNvPr id="28" name="Picture 27" hidden="1">
            <a:extLst>
              <a:ext uri="{FF2B5EF4-FFF2-40B4-BE49-F238E27FC236}">
                <a16:creationId xmlns:a16="http://schemas.microsoft.com/office/drawing/2014/main" id="{51C6EC9A-1975-1945-8AAA-599B02CBABEE}"/>
              </a:ext>
            </a:extLst>
          </p:cNvPr>
          <p:cNvPicPr>
            <a:picLocks noChangeAspect="1"/>
          </p:cNvPicPr>
          <p:nvPr userDrawn="1"/>
        </p:nvPicPr>
        <p:blipFill>
          <a:blip r:embed="rId4"/>
          <a:stretch>
            <a:fillRect/>
          </a:stretch>
        </p:blipFill>
        <p:spPr>
          <a:xfrm>
            <a:off x="10173494" y="-1106907"/>
            <a:ext cx="221582" cy="553955"/>
          </a:xfrm>
          <a:prstGeom prst="rect">
            <a:avLst/>
          </a:prstGeom>
        </p:spPr>
      </p:pic>
      <p:pic>
        <p:nvPicPr>
          <p:cNvPr id="29" name="Picture 28" hidden="1">
            <a:extLst>
              <a:ext uri="{FF2B5EF4-FFF2-40B4-BE49-F238E27FC236}">
                <a16:creationId xmlns:a16="http://schemas.microsoft.com/office/drawing/2014/main" id="{1945192C-E134-0346-A648-1006939B5377}"/>
              </a:ext>
            </a:extLst>
          </p:cNvPr>
          <p:cNvPicPr>
            <a:picLocks noChangeAspect="1"/>
          </p:cNvPicPr>
          <p:nvPr userDrawn="1"/>
        </p:nvPicPr>
        <p:blipFill>
          <a:blip r:embed="rId5"/>
          <a:stretch>
            <a:fillRect/>
          </a:stretch>
        </p:blipFill>
        <p:spPr>
          <a:xfrm>
            <a:off x="5979242" y="-1110075"/>
            <a:ext cx="215065" cy="553955"/>
          </a:xfrm>
          <a:prstGeom prst="rect">
            <a:avLst/>
          </a:prstGeom>
        </p:spPr>
      </p:pic>
      <p:pic>
        <p:nvPicPr>
          <p:cNvPr id="30" name="Picture 29" hidden="1">
            <a:extLst>
              <a:ext uri="{FF2B5EF4-FFF2-40B4-BE49-F238E27FC236}">
                <a16:creationId xmlns:a16="http://schemas.microsoft.com/office/drawing/2014/main" id="{11B7A72F-D785-EA48-B001-EA5E756531DE}"/>
              </a:ext>
            </a:extLst>
          </p:cNvPr>
          <p:cNvPicPr>
            <a:picLocks noChangeAspect="1"/>
          </p:cNvPicPr>
          <p:nvPr userDrawn="1"/>
        </p:nvPicPr>
        <p:blipFill>
          <a:blip r:embed="rId6"/>
          <a:stretch>
            <a:fillRect/>
          </a:stretch>
        </p:blipFill>
        <p:spPr>
          <a:xfrm>
            <a:off x="3897559" y="-773796"/>
            <a:ext cx="221582" cy="547437"/>
          </a:xfrm>
          <a:prstGeom prst="rect">
            <a:avLst/>
          </a:prstGeom>
        </p:spPr>
      </p:pic>
    </p:spTree>
    <p:extLst>
      <p:ext uri="{BB962C8B-B14F-4D97-AF65-F5344CB8AC3E}">
        <p14:creationId xmlns:p14="http://schemas.microsoft.com/office/powerpoint/2010/main" val="1066756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 –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470648" y="1402296"/>
            <a:ext cx="3433052"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470648" y="215659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5601934" y="1402296"/>
            <a:ext cx="3433052"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5601934" y="215659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3090325" y="4072926"/>
            <a:ext cx="3433052"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3090325" y="4827229"/>
            <a:ext cx="3433052" cy="756284"/>
          </a:xfrm>
        </p:spPr>
        <p:txBody>
          <a:bodyPr anchor="t">
            <a:normAutofit/>
          </a:bodyPr>
          <a:lstStyle>
            <a:lvl1pPr algn="ctr">
              <a:defRPr sz="1600" b="0">
                <a:solidFill>
                  <a:schemeClr val="tx1"/>
                </a:solidFill>
              </a:defRPr>
            </a:lvl1pPr>
          </a:lstStyle>
          <a:p>
            <a:pPr lvl="0"/>
            <a:r>
              <a:rPr lang="en-US" dirty="0"/>
              <a:t>Text</a:t>
            </a:r>
          </a:p>
        </p:txBody>
      </p:sp>
      <p:sp>
        <p:nvSpPr>
          <p:cNvPr id="17" name="Text Placeholder 49">
            <a:extLst>
              <a:ext uri="{FF2B5EF4-FFF2-40B4-BE49-F238E27FC236}">
                <a16:creationId xmlns:a16="http://schemas.microsoft.com/office/drawing/2014/main" id="{3110C2EA-5D31-DF43-9908-427A327D124D}"/>
              </a:ext>
            </a:extLst>
          </p:cNvPr>
          <p:cNvSpPr>
            <a:spLocks noGrp="1"/>
          </p:cNvSpPr>
          <p:nvPr>
            <p:ph type="body" sz="quarter" idx="30" hasCustomPrompt="1"/>
          </p:nvPr>
        </p:nvSpPr>
        <p:spPr>
          <a:xfrm>
            <a:off x="8269850" y="4072926"/>
            <a:ext cx="3433052" cy="604350"/>
          </a:xfrm>
        </p:spPr>
        <p:txBody>
          <a:bodyPr anchor="b"/>
          <a:lstStyle>
            <a:lvl1pPr algn="ctr">
              <a:defRPr b="1">
                <a:solidFill>
                  <a:schemeClr val="tx1"/>
                </a:solidFill>
              </a:defRPr>
            </a:lvl1pPr>
          </a:lstStyle>
          <a:p>
            <a:pPr lvl="0"/>
            <a:r>
              <a:rPr lang="en-US" dirty="0"/>
              <a:t>Heading</a:t>
            </a:r>
          </a:p>
        </p:txBody>
      </p:sp>
      <p:sp>
        <p:nvSpPr>
          <p:cNvPr id="18" name="Text Placeholder 49">
            <a:extLst>
              <a:ext uri="{FF2B5EF4-FFF2-40B4-BE49-F238E27FC236}">
                <a16:creationId xmlns:a16="http://schemas.microsoft.com/office/drawing/2014/main" id="{06CF149C-1B6F-AC48-8C30-65684895D183}"/>
              </a:ext>
            </a:extLst>
          </p:cNvPr>
          <p:cNvSpPr>
            <a:spLocks noGrp="1"/>
          </p:cNvSpPr>
          <p:nvPr>
            <p:ph type="body" sz="quarter" idx="31" hasCustomPrompt="1"/>
          </p:nvPr>
        </p:nvSpPr>
        <p:spPr>
          <a:xfrm>
            <a:off x="8269850" y="4827229"/>
            <a:ext cx="3433052" cy="756284"/>
          </a:xfrm>
        </p:spPr>
        <p:txBody>
          <a:bodyPr anchor="t">
            <a:normAutofit/>
          </a:bodyPr>
          <a:lstStyle>
            <a:lvl1pPr algn="ctr">
              <a:defRPr sz="1600" b="0">
                <a:solidFill>
                  <a:schemeClr val="tx1"/>
                </a:solidFill>
              </a:defRPr>
            </a:lvl1pPr>
          </a:lstStyle>
          <a:p>
            <a:pPr lvl="0"/>
            <a:r>
              <a:rPr lang="en-US" dirty="0"/>
              <a:t>Text</a:t>
            </a:r>
          </a:p>
        </p:txBody>
      </p:sp>
      <p:cxnSp>
        <p:nvCxnSpPr>
          <p:cNvPr id="19" name="Straight Connector 18" hidden="1">
            <a:extLst>
              <a:ext uri="{FF2B5EF4-FFF2-40B4-BE49-F238E27FC236}">
                <a16:creationId xmlns:a16="http://schemas.microsoft.com/office/drawing/2014/main" id="{F3577190-5383-6A4D-8AAC-77E43C85B80B}"/>
              </a:ext>
            </a:extLst>
          </p:cNvPr>
          <p:cNvCxnSpPr>
            <a:cxnSpLocks/>
          </p:cNvCxnSpPr>
          <p:nvPr userDrawn="1"/>
        </p:nvCxnSpPr>
        <p:spPr>
          <a:xfrm>
            <a:off x="0" y="-6727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9" hidden="1">
            <a:extLst>
              <a:ext uri="{FF2B5EF4-FFF2-40B4-BE49-F238E27FC236}">
                <a16:creationId xmlns:a16="http://schemas.microsoft.com/office/drawing/2014/main" id="{1F9C263D-88EE-6D4A-9777-A33300A1C97D}"/>
              </a:ext>
            </a:extLst>
          </p:cNvPr>
          <p:cNvPicPr>
            <a:picLocks noChangeAspect="1"/>
          </p:cNvPicPr>
          <p:nvPr userDrawn="1"/>
        </p:nvPicPr>
        <p:blipFill>
          <a:blip r:embed="rId2"/>
          <a:stretch>
            <a:fillRect/>
          </a:stretch>
        </p:blipFill>
        <p:spPr>
          <a:xfrm>
            <a:off x="2076383" y="-1116870"/>
            <a:ext cx="221582" cy="553955"/>
          </a:xfrm>
          <a:prstGeom prst="rect">
            <a:avLst/>
          </a:prstGeom>
        </p:spPr>
      </p:pic>
      <p:pic>
        <p:nvPicPr>
          <p:cNvPr id="21" name="Picture 20" hidden="1">
            <a:extLst>
              <a:ext uri="{FF2B5EF4-FFF2-40B4-BE49-F238E27FC236}">
                <a16:creationId xmlns:a16="http://schemas.microsoft.com/office/drawing/2014/main" id="{1C03F184-D377-4740-BE9D-5D3CAD5EB5E3}"/>
              </a:ext>
            </a:extLst>
          </p:cNvPr>
          <p:cNvPicPr>
            <a:picLocks noChangeAspect="1"/>
          </p:cNvPicPr>
          <p:nvPr userDrawn="1"/>
        </p:nvPicPr>
        <p:blipFill>
          <a:blip r:embed="rId3"/>
          <a:stretch>
            <a:fillRect/>
          </a:stretch>
        </p:blipFill>
        <p:spPr>
          <a:xfrm>
            <a:off x="9875585" y="-786496"/>
            <a:ext cx="221582" cy="547437"/>
          </a:xfrm>
          <a:prstGeom prst="rect">
            <a:avLst/>
          </a:prstGeom>
        </p:spPr>
      </p:pic>
      <p:pic>
        <p:nvPicPr>
          <p:cNvPr id="23" name="Picture 22" hidden="1">
            <a:extLst>
              <a:ext uri="{FF2B5EF4-FFF2-40B4-BE49-F238E27FC236}">
                <a16:creationId xmlns:a16="http://schemas.microsoft.com/office/drawing/2014/main" id="{464B90B1-ABD6-DD45-94D6-8AE85C9B3551}"/>
              </a:ext>
            </a:extLst>
          </p:cNvPr>
          <p:cNvPicPr>
            <a:picLocks noChangeAspect="1"/>
          </p:cNvPicPr>
          <p:nvPr userDrawn="1"/>
        </p:nvPicPr>
        <p:blipFill>
          <a:blip r:embed="rId4"/>
          <a:stretch>
            <a:fillRect/>
          </a:stretch>
        </p:blipFill>
        <p:spPr>
          <a:xfrm>
            <a:off x="7199296" y="-1122775"/>
            <a:ext cx="215065" cy="553955"/>
          </a:xfrm>
          <a:prstGeom prst="rect">
            <a:avLst/>
          </a:prstGeom>
        </p:spPr>
      </p:pic>
      <p:pic>
        <p:nvPicPr>
          <p:cNvPr id="25" name="Picture 24" hidden="1">
            <a:extLst>
              <a:ext uri="{FF2B5EF4-FFF2-40B4-BE49-F238E27FC236}">
                <a16:creationId xmlns:a16="http://schemas.microsoft.com/office/drawing/2014/main" id="{44BAD9C8-3E71-FA49-BA31-08C722B83B2C}"/>
              </a:ext>
            </a:extLst>
          </p:cNvPr>
          <p:cNvPicPr>
            <a:picLocks noChangeAspect="1"/>
          </p:cNvPicPr>
          <p:nvPr userDrawn="1"/>
        </p:nvPicPr>
        <p:blipFill>
          <a:blip r:embed="rId5"/>
          <a:stretch>
            <a:fillRect/>
          </a:stretch>
        </p:blipFill>
        <p:spPr>
          <a:xfrm>
            <a:off x="4696060" y="-786496"/>
            <a:ext cx="221582" cy="547437"/>
          </a:xfrm>
          <a:prstGeom prst="rect">
            <a:avLst/>
          </a:prstGeom>
        </p:spPr>
      </p:pic>
    </p:spTree>
    <p:extLst>
      <p:ext uri="{BB962C8B-B14F-4D97-AF65-F5344CB8AC3E}">
        <p14:creationId xmlns:p14="http://schemas.microsoft.com/office/powerpoint/2010/main" val="163864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4309-F365-6749-9DFB-93B68FAB184B}"/>
              </a:ext>
            </a:extLst>
          </p:cNvPr>
          <p:cNvSpPr>
            <a:spLocks noGrp="1"/>
          </p:cNvSpPr>
          <p:nvPr>
            <p:ph type="title" hasCustomPrompt="1"/>
          </p:nvPr>
        </p:nvSpPr>
        <p:spPr>
          <a:xfrm>
            <a:off x="470648" y="365126"/>
            <a:ext cx="11232254" cy="509517"/>
          </a:xfrm>
        </p:spPr>
        <p:txBody>
          <a:bodyPr/>
          <a:lstStyle>
            <a:lvl1pPr algn="ctr">
              <a:defRPr/>
            </a:lvl1pPr>
          </a:lstStyle>
          <a:p>
            <a:r>
              <a:rPr lang="en-US" dirty="0"/>
              <a:t>Timeline</a:t>
            </a:r>
          </a:p>
        </p:txBody>
      </p:sp>
      <p:sp>
        <p:nvSpPr>
          <p:cNvPr id="7" name="Text Placeholder 49">
            <a:extLst>
              <a:ext uri="{FF2B5EF4-FFF2-40B4-BE49-F238E27FC236}">
                <a16:creationId xmlns:a16="http://schemas.microsoft.com/office/drawing/2014/main" id="{10CA2538-FBEC-2649-9B87-1E72EC8C0BF8}"/>
              </a:ext>
            </a:extLst>
          </p:cNvPr>
          <p:cNvSpPr>
            <a:spLocks noGrp="1"/>
          </p:cNvSpPr>
          <p:nvPr>
            <p:ph type="body" sz="quarter" idx="17" hasCustomPrompt="1"/>
          </p:nvPr>
        </p:nvSpPr>
        <p:spPr>
          <a:xfrm>
            <a:off x="1288366" y="1402296"/>
            <a:ext cx="4569392" cy="604350"/>
          </a:xfrm>
        </p:spPr>
        <p:txBody>
          <a:bodyPr anchor="b"/>
          <a:lstStyle>
            <a:lvl1pPr algn="ctr">
              <a:defRPr b="1">
                <a:solidFill>
                  <a:schemeClr val="tx1"/>
                </a:solidFill>
              </a:defRPr>
            </a:lvl1pPr>
          </a:lstStyle>
          <a:p>
            <a:pPr lvl="0"/>
            <a:r>
              <a:rPr lang="en-US" dirty="0"/>
              <a:t>Heading</a:t>
            </a:r>
          </a:p>
        </p:txBody>
      </p:sp>
      <p:sp>
        <p:nvSpPr>
          <p:cNvPr id="10" name="Text Placeholder 49">
            <a:extLst>
              <a:ext uri="{FF2B5EF4-FFF2-40B4-BE49-F238E27FC236}">
                <a16:creationId xmlns:a16="http://schemas.microsoft.com/office/drawing/2014/main" id="{1EB30D2F-2D10-1045-8A69-3E7025596225}"/>
              </a:ext>
            </a:extLst>
          </p:cNvPr>
          <p:cNvSpPr>
            <a:spLocks noGrp="1"/>
          </p:cNvSpPr>
          <p:nvPr>
            <p:ph type="body" sz="quarter" idx="23" hasCustomPrompt="1"/>
          </p:nvPr>
        </p:nvSpPr>
        <p:spPr>
          <a:xfrm>
            <a:off x="1288366" y="2156599"/>
            <a:ext cx="4569392" cy="756284"/>
          </a:xfrm>
        </p:spPr>
        <p:txBody>
          <a:bodyPr anchor="t">
            <a:normAutofit/>
          </a:bodyPr>
          <a:lstStyle>
            <a:lvl1pPr algn="ctr">
              <a:defRPr sz="1600" b="0">
                <a:solidFill>
                  <a:schemeClr val="tx1"/>
                </a:solidFill>
              </a:defRPr>
            </a:lvl1pPr>
          </a:lstStyle>
          <a:p>
            <a:pPr lvl="0"/>
            <a:r>
              <a:rPr lang="en-US" dirty="0"/>
              <a:t>Text</a:t>
            </a:r>
          </a:p>
        </p:txBody>
      </p:sp>
      <p:sp>
        <p:nvSpPr>
          <p:cNvPr id="11" name="Text Placeholder 49">
            <a:extLst>
              <a:ext uri="{FF2B5EF4-FFF2-40B4-BE49-F238E27FC236}">
                <a16:creationId xmlns:a16="http://schemas.microsoft.com/office/drawing/2014/main" id="{4AD6979A-6029-4D47-BC2B-62F7E23C1B69}"/>
              </a:ext>
            </a:extLst>
          </p:cNvPr>
          <p:cNvSpPr>
            <a:spLocks noGrp="1"/>
          </p:cNvSpPr>
          <p:nvPr>
            <p:ph type="body" sz="quarter" idx="24" hasCustomPrompt="1"/>
          </p:nvPr>
        </p:nvSpPr>
        <p:spPr>
          <a:xfrm>
            <a:off x="6419652" y="1402296"/>
            <a:ext cx="4569392" cy="604350"/>
          </a:xfrm>
        </p:spPr>
        <p:txBody>
          <a:bodyPr anchor="b"/>
          <a:lstStyle>
            <a:lvl1pPr algn="ctr">
              <a:defRPr b="1">
                <a:solidFill>
                  <a:schemeClr val="tx1"/>
                </a:solidFill>
              </a:defRPr>
            </a:lvl1pPr>
          </a:lstStyle>
          <a:p>
            <a:pPr lvl="0"/>
            <a:r>
              <a:rPr lang="en-US" dirty="0"/>
              <a:t>Heading</a:t>
            </a:r>
          </a:p>
        </p:txBody>
      </p:sp>
      <p:sp>
        <p:nvSpPr>
          <p:cNvPr id="12" name="Text Placeholder 49">
            <a:extLst>
              <a:ext uri="{FF2B5EF4-FFF2-40B4-BE49-F238E27FC236}">
                <a16:creationId xmlns:a16="http://schemas.microsoft.com/office/drawing/2014/main" id="{E59DBE1C-1F57-0649-A712-A2A93087F188}"/>
              </a:ext>
            </a:extLst>
          </p:cNvPr>
          <p:cNvSpPr>
            <a:spLocks noGrp="1"/>
          </p:cNvSpPr>
          <p:nvPr>
            <p:ph type="body" sz="quarter" idx="25" hasCustomPrompt="1"/>
          </p:nvPr>
        </p:nvSpPr>
        <p:spPr>
          <a:xfrm>
            <a:off x="6419652" y="2156599"/>
            <a:ext cx="4569392" cy="756284"/>
          </a:xfrm>
        </p:spPr>
        <p:txBody>
          <a:bodyPr anchor="t">
            <a:normAutofit/>
          </a:bodyPr>
          <a:lstStyle>
            <a:lvl1pPr algn="ctr">
              <a:defRPr sz="1600" b="0">
                <a:solidFill>
                  <a:schemeClr val="tx1"/>
                </a:solidFill>
              </a:defRPr>
            </a:lvl1pPr>
          </a:lstStyle>
          <a:p>
            <a:pPr lvl="0"/>
            <a:r>
              <a:rPr lang="en-US" dirty="0"/>
              <a:t>Text</a:t>
            </a:r>
          </a:p>
        </p:txBody>
      </p:sp>
      <p:sp>
        <p:nvSpPr>
          <p:cNvPr id="15" name="Text Placeholder 49">
            <a:extLst>
              <a:ext uri="{FF2B5EF4-FFF2-40B4-BE49-F238E27FC236}">
                <a16:creationId xmlns:a16="http://schemas.microsoft.com/office/drawing/2014/main" id="{ABC60C58-FD96-0645-A32E-6FDD0A2A7AB2}"/>
              </a:ext>
            </a:extLst>
          </p:cNvPr>
          <p:cNvSpPr>
            <a:spLocks noGrp="1"/>
          </p:cNvSpPr>
          <p:nvPr>
            <p:ph type="body" sz="quarter" idx="28" hasCustomPrompt="1"/>
          </p:nvPr>
        </p:nvSpPr>
        <p:spPr>
          <a:xfrm>
            <a:off x="3679574" y="4072926"/>
            <a:ext cx="5026331" cy="604350"/>
          </a:xfrm>
        </p:spPr>
        <p:txBody>
          <a:bodyPr anchor="b"/>
          <a:lstStyle>
            <a:lvl1pPr algn="ctr">
              <a:defRPr b="1">
                <a:solidFill>
                  <a:schemeClr val="tx1"/>
                </a:solidFill>
              </a:defRPr>
            </a:lvl1pPr>
          </a:lstStyle>
          <a:p>
            <a:pPr lvl="0"/>
            <a:r>
              <a:rPr lang="en-US" dirty="0"/>
              <a:t>Heading</a:t>
            </a:r>
          </a:p>
        </p:txBody>
      </p:sp>
      <p:sp>
        <p:nvSpPr>
          <p:cNvPr id="16" name="Text Placeholder 49">
            <a:extLst>
              <a:ext uri="{FF2B5EF4-FFF2-40B4-BE49-F238E27FC236}">
                <a16:creationId xmlns:a16="http://schemas.microsoft.com/office/drawing/2014/main" id="{A8072A51-84D0-374D-8E39-6AFBFDD14C08}"/>
              </a:ext>
            </a:extLst>
          </p:cNvPr>
          <p:cNvSpPr>
            <a:spLocks noGrp="1"/>
          </p:cNvSpPr>
          <p:nvPr>
            <p:ph type="body" sz="quarter" idx="29" hasCustomPrompt="1"/>
          </p:nvPr>
        </p:nvSpPr>
        <p:spPr>
          <a:xfrm>
            <a:off x="3679574" y="4827229"/>
            <a:ext cx="5026331" cy="756284"/>
          </a:xfrm>
        </p:spPr>
        <p:txBody>
          <a:bodyPr anchor="t">
            <a:normAutofit/>
          </a:bodyPr>
          <a:lstStyle>
            <a:lvl1pPr algn="ctr">
              <a:defRPr sz="1600" b="0">
                <a:solidFill>
                  <a:schemeClr val="tx1"/>
                </a:solidFill>
              </a:defRPr>
            </a:lvl1pPr>
          </a:lstStyle>
          <a:p>
            <a:pPr lvl="0"/>
            <a:r>
              <a:rPr lang="en-US" dirty="0"/>
              <a:t>Text</a:t>
            </a:r>
          </a:p>
        </p:txBody>
      </p:sp>
      <p:cxnSp>
        <p:nvCxnSpPr>
          <p:cNvPr id="14" name="Straight Connector 13" hidden="1">
            <a:extLst>
              <a:ext uri="{FF2B5EF4-FFF2-40B4-BE49-F238E27FC236}">
                <a16:creationId xmlns:a16="http://schemas.microsoft.com/office/drawing/2014/main" id="{D4D06F72-CD1D-9643-9313-A8826A42E636}"/>
              </a:ext>
            </a:extLst>
          </p:cNvPr>
          <p:cNvCxnSpPr>
            <a:cxnSpLocks/>
          </p:cNvCxnSpPr>
          <p:nvPr userDrawn="1"/>
        </p:nvCxnSpPr>
        <p:spPr>
          <a:xfrm>
            <a:off x="0" y="-660048"/>
            <a:ext cx="12192000" cy="255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hidden="1">
            <a:extLst>
              <a:ext uri="{FF2B5EF4-FFF2-40B4-BE49-F238E27FC236}">
                <a16:creationId xmlns:a16="http://schemas.microsoft.com/office/drawing/2014/main" id="{66CA4733-7691-AD42-B58D-B7255EADAF1D}"/>
              </a:ext>
            </a:extLst>
          </p:cNvPr>
          <p:cNvPicPr>
            <a:picLocks noChangeAspect="1"/>
          </p:cNvPicPr>
          <p:nvPr userDrawn="1"/>
        </p:nvPicPr>
        <p:blipFill>
          <a:blip r:embed="rId2"/>
          <a:stretch>
            <a:fillRect/>
          </a:stretch>
        </p:blipFill>
        <p:spPr>
          <a:xfrm>
            <a:off x="3462271" y="-1104170"/>
            <a:ext cx="221582" cy="553955"/>
          </a:xfrm>
          <a:prstGeom prst="rect">
            <a:avLst/>
          </a:prstGeom>
        </p:spPr>
      </p:pic>
      <p:pic>
        <p:nvPicPr>
          <p:cNvPr id="18" name="Picture 17" hidden="1">
            <a:extLst>
              <a:ext uri="{FF2B5EF4-FFF2-40B4-BE49-F238E27FC236}">
                <a16:creationId xmlns:a16="http://schemas.microsoft.com/office/drawing/2014/main" id="{915407C2-D4B7-0A47-A666-E228C861F789}"/>
              </a:ext>
            </a:extLst>
          </p:cNvPr>
          <p:cNvPicPr>
            <a:picLocks noChangeAspect="1"/>
          </p:cNvPicPr>
          <p:nvPr userDrawn="1"/>
        </p:nvPicPr>
        <p:blipFill>
          <a:blip r:embed="rId3"/>
          <a:stretch>
            <a:fillRect/>
          </a:stretch>
        </p:blipFill>
        <p:spPr>
          <a:xfrm>
            <a:off x="8585184" y="-1110075"/>
            <a:ext cx="215065" cy="553955"/>
          </a:xfrm>
          <a:prstGeom prst="rect">
            <a:avLst/>
          </a:prstGeom>
        </p:spPr>
      </p:pic>
      <p:pic>
        <p:nvPicPr>
          <p:cNvPr id="19" name="Picture 18" hidden="1">
            <a:extLst>
              <a:ext uri="{FF2B5EF4-FFF2-40B4-BE49-F238E27FC236}">
                <a16:creationId xmlns:a16="http://schemas.microsoft.com/office/drawing/2014/main" id="{67B43A48-8885-134F-87A4-795F6A4001C7}"/>
              </a:ext>
            </a:extLst>
          </p:cNvPr>
          <p:cNvPicPr>
            <a:picLocks noChangeAspect="1"/>
          </p:cNvPicPr>
          <p:nvPr userDrawn="1"/>
        </p:nvPicPr>
        <p:blipFill>
          <a:blip r:embed="rId4"/>
          <a:stretch>
            <a:fillRect/>
          </a:stretch>
        </p:blipFill>
        <p:spPr>
          <a:xfrm>
            <a:off x="6081948" y="-773796"/>
            <a:ext cx="221582" cy="547437"/>
          </a:xfrm>
          <a:prstGeom prst="rect">
            <a:avLst/>
          </a:prstGeom>
        </p:spPr>
      </p:pic>
    </p:spTree>
    <p:extLst>
      <p:ext uri="{BB962C8B-B14F-4D97-AF65-F5344CB8AC3E}">
        <p14:creationId xmlns:p14="http://schemas.microsoft.com/office/powerpoint/2010/main" val="45776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SA Continuous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8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70648" y="365126"/>
            <a:ext cx="11182466" cy="509517"/>
          </a:xfrm>
        </p:spPr>
        <p:txBody>
          <a:bodyPr/>
          <a:lstStyle>
            <a:lvl1pPr algn="ctr">
              <a:defRPr spc="100" baseline="0"/>
            </a:lvl1pPr>
          </a:lstStyle>
          <a:p>
            <a:r>
              <a:rPr lang="en-US" dirty="0"/>
              <a:t>Graph slide</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470648" y="1053548"/>
            <a:ext cx="11182466" cy="4401855"/>
          </a:xfrm>
          <a:prstGeom prst="rect">
            <a:avLst/>
          </a:prstGeom>
        </p:spPr>
        <p:txBody>
          <a:bodyPr/>
          <a:lstStyle/>
          <a:p>
            <a:endParaRPr lang="en-US" dirty="0"/>
          </a:p>
        </p:txBody>
      </p:sp>
    </p:spTree>
    <p:extLst>
      <p:ext uri="{BB962C8B-B14F-4D97-AF65-F5344CB8AC3E}">
        <p14:creationId xmlns:p14="http://schemas.microsoft.com/office/powerpoint/2010/main" val="320418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 + Descrip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8C316-6278-E342-9B96-48D2C6307153}"/>
              </a:ext>
            </a:extLst>
          </p:cNvPr>
          <p:cNvSpPr/>
          <p:nvPr userDrawn="1"/>
        </p:nvSpPr>
        <p:spPr>
          <a:xfrm>
            <a:off x="-1" y="1"/>
            <a:ext cx="4912963" cy="6357550"/>
          </a:xfrm>
          <a:prstGeom prst="rect">
            <a:avLst/>
          </a:prstGeom>
          <a:solidFill>
            <a:srgbClr val="E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875A74-DF3B-1D47-8F37-6015B9D2C8A4}"/>
              </a:ext>
            </a:extLst>
          </p:cNvPr>
          <p:cNvSpPr>
            <a:spLocks noGrp="1"/>
          </p:cNvSpPr>
          <p:nvPr>
            <p:ph type="title" hasCustomPrompt="1"/>
          </p:nvPr>
        </p:nvSpPr>
        <p:spPr>
          <a:xfrm>
            <a:off x="463438" y="365127"/>
            <a:ext cx="3848390" cy="1097914"/>
          </a:xfrm>
        </p:spPr>
        <p:txBody>
          <a:bodyPr anchor="t"/>
          <a:lstStyle>
            <a:lvl1pPr algn="l">
              <a:defRPr spc="100" baseline="0">
                <a:solidFill>
                  <a:schemeClr val="tx2"/>
                </a:solidFill>
              </a:defRPr>
            </a:lvl1pPr>
          </a:lstStyle>
          <a:p>
            <a:r>
              <a:rPr lang="en-US" dirty="0"/>
              <a:t>Graph + Description</a:t>
            </a:r>
          </a:p>
        </p:txBody>
      </p:sp>
      <p:sp>
        <p:nvSpPr>
          <p:cNvPr id="11" name="Chart Placeholder 10">
            <a:extLst>
              <a:ext uri="{FF2B5EF4-FFF2-40B4-BE49-F238E27FC236}">
                <a16:creationId xmlns:a16="http://schemas.microsoft.com/office/drawing/2014/main" id="{2F1A9D98-6693-7E45-8095-57D9D0C26E56}"/>
              </a:ext>
            </a:extLst>
          </p:cNvPr>
          <p:cNvSpPr>
            <a:spLocks noGrp="1"/>
          </p:cNvSpPr>
          <p:nvPr>
            <p:ph type="chart" sz="quarter" idx="13"/>
          </p:nvPr>
        </p:nvSpPr>
        <p:spPr>
          <a:xfrm>
            <a:off x="5269492" y="689667"/>
            <a:ext cx="6006354" cy="4677464"/>
          </a:xfrm>
          <a:prstGeom prst="rect">
            <a:avLst/>
          </a:prstGeom>
        </p:spPr>
        <p:txBody>
          <a:bodyPr/>
          <a:lstStyle/>
          <a:p>
            <a:endParaRPr lang="en-US" dirty="0"/>
          </a:p>
        </p:txBody>
      </p:sp>
      <p:sp>
        <p:nvSpPr>
          <p:cNvPr id="6" name="Text Placeholder 7">
            <a:extLst>
              <a:ext uri="{FF2B5EF4-FFF2-40B4-BE49-F238E27FC236}">
                <a16:creationId xmlns:a16="http://schemas.microsoft.com/office/drawing/2014/main" id="{9B2F5E99-3434-FD44-8A68-E58FE6EDB197}"/>
              </a:ext>
            </a:extLst>
          </p:cNvPr>
          <p:cNvSpPr>
            <a:spLocks noGrp="1"/>
          </p:cNvSpPr>
          <p:nvPr>
            <p:ph type="body" sz="quarter" idx="14" hasCustomPrompt="1"/>
          </p:nvPr>
        </p:nvSpPr>
        <p:spPr>
          <a:xfrm>
            <a:off x="470648" y="1945180"/>
            <a:ext cx="3841179" cy="3824233"/>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420A5A8F-84CB-704A-8C90-4A114C2C4CAD}"/>
              </a:ext>
            </a:extLst>
          </p:cNvPr>
          <p:cNvCxnSpPr/>
          <p:nvPr userDrawn="1"/>
        </p:nvCxnSpPr>
        <p:spPr>
          <a:xfrm>
            <a:off x="587023" y="1633006"/>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15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clusion ">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7225A75-F146-2848-A336-654BCE35CB93}"/>
              </a:ext>
            </a:extLst>
          </p:cNvPr>
          <p:cNvSpPr/>
          <p:nvPr userDrawn="1"/>
        </p:nvSpPr>
        <p:spPr>
          <a:xfrm>
            <a:off x="-1" y="1"/>
            <a:ext cx="4912963" cy="6360154"/>
          </a:xfrm>
          <a:prstGeom prst="rect">
            <a:avLst/>
          </a:prstGeom>
          <a:solidFill>
            <a:srgbClr val="EEF3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B6E8848-5C0B-584E-AEE9-ED02C969A5EA}"/>
              </a:ext>
            </a:extLst>
          </p:cNvPr>
          <p:cNvSpPr>
            <a:spLocks noGrp="1"/>
          </p:cNvSpPr>
          <p:nvPr>
            <p:ph type="title" hasCustomPrompt="1"/>
          </p:nvPr>
        </p:nvSpPr>
        <p:spPr>
          <a:xfrm>
            <a:off x="463438" y="365127"/>
            <a:ext cx="3848390" cy="1097914"/>
          </a:xfrm>
        </p:spPr>
        <p:txBody>
          <a:bodyPr anchor="t"/>
          <a:lstStyle>
            <a:lvl1pPr algn="l">
              <a:defRPr spc="100" baseline="0">
                <a:solidFill>
                  <a:schemeClr val="tx2"/>
                </a:solidFill>
              </a:defRPr>
            </a:lvl1pPr>
          </a:lstStyle>
          <a:p>
            <a:r>
              <a:rPr lang="en-US" dirty="0"/>
              <a:t>Conclusion + Contact</a:t>
            </a:r>
          </a:p>
        </p:txBody>
      </p:sp>
      <p:sp>
        <p:nvSpPr>
          <p:cNvPr id="11" name="Text Placeholder 7">
            <a:extLst>
              <a:ext uri="{FF2B5EF4-FFF2-40B4-BE49-F238E27FC236}">
                <a16:creationId xmlns:a16="http://schemas.microsoft.com/office/drawing/2014/main" id="{1110C3F8-0204-4D49-A277-88C1D066D75C}"/>
              </a:ext>
            </a:extLst>
          </p:cNvPr>
          <p:cNvSpPr>
            <a:spLocks noGrp="1"/>
          </p:cNvSpPr>
          <p:nvPr>
            <p:ph type="body" sz="quarter" idx="14" hasCustomPrompt="1"/>
          </p:nvPr>
        </p:nvSpPr>
        <p:spPr>
          <a:xfrm>
            <a:off x="470648" y="1945180"/>
            <a:ext cx="3841179" cy="3824233"/>
          </a:xfrm>
          <a:prstGeom prst="rect">
            <a:avLst/>
          </a:prstGeom>
        </p:spPr>
        <p:txBody>
          <a:bodyPr/>
          <a:lstStyle>
            <a:lvl1pPr>
              <a:lnSpc>
                <a:spcPct val="100000"/>
              </a:lnSpc>
              <a:defRPr>
                <a:solidFill>
                  <a:srgbClr val="000000"/>
                </a:solidFill>
              </a:defRPr>
            </a:lvl1pPr>
            <a:lvl2pPr>
              <a:lnSpc>
                <a:spcPct val="100000"/>
              </a:lnSpc>
              <a:defRPr>
                <a:solidFill>
                  <a:srgbClr val="000000"/>
                </a:solidFill>
              </a:defRPr>
            </a:lvl2pPr>
            <a:lvl3pPr>
              <a:lnSpc>
                <a:spcPct val="100000"/>
              </a:lnSpc>
              <a:defRPr>
                <a:solidFill>
                  <a:srgbClr val="000000"/>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12" name="Straight Connector 11">
            <a:extLst>
              <a:ext uri="{FF2B5EF4-FFF2-40B4-BE49-F238E27FC236}">
                <a16:creationId xmlns:a16="http://schemas.microsoft.com/office/drawing/2014/main" id="{26383F64-001E-324B-A455-2F8008FD0065}"/>
              </a:ext>
            </a:extLst>
          </p:cNvPr>
          <p:cNvCxnSpPr/>
          <p:nvPr userDrawn="1"/>
        </p:nvCxnSpPr>
        <p:spPr>
          <a:xfrm>
            <a:off x="587023" y="1633006"/>
            <a:ext cx="1441279"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49">
            <a:extLst>
              <a:ext uri="{FF2B5EF4-FFF2-40B4-BE49-F238E27FC236}">
                <a16:creationId xmlns:a16="http://schemas.microsoft.com/office/drawing/2014/main" id="{21E8BDCA-0038-D741-AE95-4BDDA9D7D194}"/>
              </a:ext>
            </a:extLst>
          </p:cNvPr>
          <p:cNvSpPr>
            <a:spLocks noGrp="1"/>
          </p:cNvSpPr>
          <p:nvPr>
            <p:ph type="body" sz="quarter" idx="17" hasCustomPrompt="1"/>
          </p:nvPr>
        </p:nvSpPr>
        <p:spPr>
          <a:xfrm>
            <a:off x="5755011" y="3104483"/>
            <a:ext cx="5611715" cy="332606"/>
          </a:xfrm>
        </p:spPr>
        <p:txBody>
          <a:bodyPr anchor="ctr">
            <a:normAutofit/>
          </a:bodyPr>
          <a:lstStyle>
            <a:lvl1pPr algn="l">
              <a:defRPr sz="1600" b="1"/>
            </a:lvl1pPr>
          </a:lstStyle>
          <a:p>
            <a:pPr lvl="0"/>
            <a:r>
              <a:rPr lang="en-US" dirty="0"/>
              <a:t>Presenter or Company Name</a:t>
            </a:r>
          </a:p>
        </p:txBody>
      </p:sp>
      <p:sp>
        <p:nvSpPr>
          <p:cNvPr id="23" name="Text Placeholder 49">
            <a:extLst>
              <a:ext uri="{FF2B5EF4-FFF2-40B4-BE49-F238E27FC236}">
                <a16:creationId xmlns:a16="http://schemas.microsoft.com/office/drawing/2014/main" id="{D4607EAB-867F-EE4A-A94E-52864836F5FE}"/>
              </a:ext>
            </a:extLst>
          </p:cNvPr>
          <p:cNvSpPr>
            <a:spLocks noGrp="1"/>
          </p:cNvSpPr>
          <p:nvPr>
            <p:ph type="body" sz="quarter" idx="21" hasCustomPrompt="1"/>
          </p:nvPr>
        </p:nvSpPr>
        <p:spPr>
          <a:xfrm>
            <a:off x="5755011" y="4034118"/>
            <a:ext cx="5611715" cy="341135"/>
          </a:xfrm>
        </p:spPr>
        <p:txBody>
          <a:bodyPr anchor="t">
            <a:normAutofit/>
          </a:bodyPr>
          <a:lstStyle>
            <a:lvl1pPr algn="l">
              <a:defRPr sz="1400" b="0"/>
            </a:lvl1pPr>
          </a:lstStyle>
          <a:p>
            <a:pPr lvl="0"/>
            <a:r>
              <a:rPr lang="en-US" dirty="0"/>
              <a:t>Contact 1</a:t>
            </a:r>
          </a:p>
        </p:txBody>
      </p:sp>
      <p:sp>
        <p:nvSpPr>
          <p:cNvPr id="26" name="Picture Placeholder 24">
            <a:extLst>
              <a:ext uri="{FF2B5EF4-FFF2-40B4-BE49-F238E27FC236}">
                <a16:creationId xmlns:a16="http://schemas.microsoft.com/office/drawing/2014/main" id="{A6F5ABE1-5B5B-7D4B-8FFD-219E53BDE869}"/>
              </a:ext>
            </a:extLst>
          </p:cNvPr>
          <p:cNvSpPr>
            <a:spLocks noGrp="1" noChangeAspect="1"/>
          </p:cNvSpPr>
          <p:nvPr>
            <p:ph type="pic" sz="quarter" idx="11"/>
          </p:nvPr>
        </p:nvSpPr>
        <p:spPr>
          <a:xfrm>
            <a:off x="5927808" y="374040"/>
            <a:ext cx="2367837" cy="2367837"/>
          </a:xfrm>
          <a:prstGeom prst="ellipse">
            <a:avLst/>
          </a:prstGeom>
          <a:ln w="12700">
            <a:solidFill>
              <a:schemeClr val="accent3"/>
            </a:solidFill>
          </a:ln>
        </p:spPr>
        <p:txBody>
          <a:bodyPr anchor="ctr">
            <a:normAutofit/>
          </a:bodyPr>
          <a:lstStyle>
            <a:lvl1pPr algn="ctr">
              <a:defRPr sz="1200"/>
            </a:lvl1pPr>
          </a:lstStyle>
          <a:p>
            <a:endParaRPr lang="en-US" dirty="0"/>
          </a:p>
        </p:txBody>
      </p:sp>
      <p:cxnSp>
        <p:nvCxnSpPr>
          <p:cNvPr id="27" name="Straight Connector 26">
            <a:extLst>
              <a:ext uri="{FF2B5EF4-FFF2-40B4-BE49-F238E27FC236}">
                <a16:creationId xmlns:a16="http://schemas.microsoft.com/office/drawing/2014/main" id="{4EB4E06F-D890-6844-9C85-085DC608B916}"/>
              </a:ext>
            </a:extLst>
          </p:cNvPr>
          <p:cNvCxnSpPr>
            <a:cxnSpLocks/>
          </p:cNvCxnSpPr>
          <p:nvPr userDrawn="1"/>
        </p:nvCxnSpPr>
        <p:spPr>
          <a:xfrm>
            <a:off x="5755011" y="3715031"/>
            <a:ext cx="561171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49">
            <a:extLst>
              <a:ext uri="{FF2B5EF4-FFF2-40B4-BE49-F238E27FC236}">
                <a16:creationId xmlns:a16="http://schemas.microsoft.com/office/drawing/2014/main" id="{1485E5B1-102C-C545-A03E-009BC1B491C6}"/>
              </a:ext>
            </a:extLst>
          </p:cNvPr>
          <p:cNvSpPr>
            <a:spLocks noGrp="1"/>
          </p:cNvSpPr>
          <p:nvPr>
            <p:ph type="body" sz="quarter" idx="22" hasCustomPrompt="1"/>
          </p:nvPr>
        </p:nvSpPr>
        <p:spPr>
          <a:xfrm>
            <a:off x="5755011" y="4508127"/>
            <a:ext cx="5611715" cy="341135"/>
          </a:xfrm>
        </p:spPr>
        <p:txBody>
          <a:bodyPr anchor="t">
            <a:normAutofit/>
          </a:bodyPr>
          <a:lstStyle>
            <a:lvl1pPr algn="l">
              <a:defRPr sz="1400" b="0"/>
            </a:lvl1pPr>
          </a:lstStyle>
          <a:p>
            <a:pPr lvl="0"/>
            <a:r>
              <a:rPr lang="en-US" dirty="0"/>
              <a:t>Contact 2</a:t>
            </a:r>
          </a:p>
        </p:txBody>
      </p:sp>
      <p:sp>
        <p:nvSpPr>
          <p:cNvPr id="29" name="Text Placeholder 49">
            <a:extLst>
              <a:ext uri="{FF2B5EF4-FFF2-40B4-BE49-F238E27FC236}">
                <a16:creationId xmlns:a16="http://schemas.microsoft.com/office/drawing/2014/main" id="{F5A447C2-C12F-2C4D-B1F3-C7AF56D68D8F}"/>
              </a:ext>
            </a:extLst>
          </p:cNvPr>
          <p:cNvSpPr>
            <a:spLocks noGrp="1"/>
          </p:cNvSpPr>
          <p:nvPr>
            <p:ph type="body" sz="quarter" idx="23" hasCustomPrompt="1"/>
          </p:nvPr>
        </p:nvSpPr>
        <p:spPr>
          <a:xfrm>
            <a:off x="5755011" y="4982136"/>
            <a:ext cx="5611715" cy="341135"/>
          </a:xfrm>
        </p:spPr>
        <p:txBody>
          <a:bodyPr anchor="t">
            <a:normAutofit/>
          </a:bodyPr>
          <a:lstStyle>
            <a:lvl1pPr algn="l">
              <a:defRPr sz="1400" b="0"/>
            </a:lvl1pPr>
          </a:lstStyle>
          <a:p>
            <a:pPr lvl="0"/>
            <a:r>
              <a:rPr lang="en-US" dirty="0"/>
              <a:t>Contact 3</a:t>
            </a:r>
          </a:p>
        </p:txBody>
      </p:sp>
      <p:sp>
        <p:nvSpPr>
          <p:cNvPr id="31" name="Text Placeholder 49">
            <a:extLst>
              <a:ext uri="{FF2B5EF4-FFF2-40B4-BE49-F238E27FC236}">
                <a16:creationId xmlns:a16="http://schemas.microsoft.com/office/drawing/2014/main" id="{093B08CD-FA59-1149-B7CF-A68D5354E740}"/>
              </a:ext>
            </a:extLst>
          </p:cNvPr>
          <p:cNvSpPr>
            <a:spLocks noGrp="1"/>
          </p:cNvSpPr>
          <p:nvPr>
            <p:ph type="body" sz="quarter" idx="24" hasCustomPrompt="1"/>
          </p:nvPr>
        </p:nvSpPr>
        <p:spPr>
          <a:xfrm>
            <a:off x="5755011" y="5456145"/>
            <a:ext cx="5611715" cy="341135"/>
          </a:xfrm>
        </p:spPr>
        <p:txBody>
          <a:bodyPr anchor="t">
            <a:normAutofit/>
          </a:bodyPr>
          <a:lstStyle>
            <a:lvl1pPr algn="l">
              <a:defRPr sz="1400" b="0"/>
            </a:lvl1pPr>
          </a:lstStyle>
          <a:p>
            <a:pPr lvl="0"/>
            <a:r>
              <a:rPr lang="en-US" dirty="0"/>
              <a:t>Contact 4</a:t>
            </a:r>
          </a:p>
        </p:txBody>
      </p:sp>
      <p:sp>
        <p:nvSpPr>
          <p:cNvPr id="18" name="Picture Placeholder 2">
            <a:extLst>
              <a:ext uri="{FF2B5EF4-FFF2-40B4-BE49-F238E27FC236}">
                <a16:creationId xmlns:a16="http://schemas.microsoft.com/office/drawing/2014/main" id="{78E75F73-A703-D745-9BF3-83E94AF71E46}"/>
              </a:ext>
            </a:extLst>
          </p:cNvPr>
          <p:cNvSpPr>
            <a:spLocks noGrp="1"/>
          </p:cNvSpPr>
          <p:nvPr>
            <p:ph type="pic" sz="quarter" idx="18" hasCustomPrompt="1"/>
          </p:nvPr>
        </p:nvSpPr>
        <p:spPr>
          <a:xfrm>
            <a:off x="9005971" y="813590"/>
            <a:ext cx="2124450" cy="1477304"/>
          </a:xfrm>
          <a:ln>
            <a:noFill/>
          </a:ln>
        </p:spPr>
        <p:txBody>
          <a:bodyPr anchor="ctr">
            <a:normAutofit/>
          </a:bodyPr>
          <a:lstStyle>
            <a:lvl1pPr algn="ctr">
              <a:defRPr sz="1600">
                <a:solidFill>
                  <a:schemeClr val="bg2"/>
                </a:solidFill>
              </a:defRPr>
            </a:lvl1pPr>
          </a:lstStyle>
          <a:p>
            <a:r>
              <a:rPr lang="en-US" dirty="0"/>
              <a:t>Company logo</a:t>
            </a:r>
          </a:p>
        </p:txBody>
      </p:sp>
    </p:spTree>
    <p:extLst>
      <p:ext uri="{BB962C8B-B14F-4D97-AF65-F5344CB8AC3E}">
        <p14:creationId xmlns:p14="http://schemas.microsoft.com/office/powerpoint/2010/main" val="164381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8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3705225"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630207"/>
            <a:ext cx="3705225"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3811893"/>
            <a:ext cx="3705225"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1910274" y="5049849"/>
            <a:ext cx="3705225" cy="692150"/>
          </a:xfrm>
        </p:spPr>
        <p:txBody>
          <a:bodyPr anchor="ctr"/>
          <a:lstStyle>
            <a:lvl1pPr>
              <a:defRPr b="1"/>
            </a:lvl1pPr>
          </a:lstStyle>
          <a:p>
            <a:pPr lvl="0"/>
            <a:r>
              <a:rPr lang="en-US" dirty="0"/>
              <a:t>Agenda Item</a:t>
            </a:r>
          </a:p>
        </p:txBody>
      </p:sp>
      <p:sp>
        <p:nvSpPr>
          <p:cNvPr id="54" name="Text Placeholder 49">
            <a:extLst>
              <a:ext uri="{FF2B5EF4-FFF2-40B4-BE49-F238E27FC236}">
                <a16:creationId xmlns:a16="http://schemas.microsoft.com/office/drawing/2014/main" id="{71E8E099-7EAC-BA44-BD7C-3579CE867C7E}"/>
              </a:ext>
            </a:extLst>
          </p:cNvPr>
          <p:cNvSpPr>
            <a:spLocks noGrp="1"/>
          </p:cNvSpPr>
          <p:nvPr>
            <p:ph type="body" sz="quarter" idx="21" hasCustomPrompt="1"/>
          </p:nvPr>
        </p:nvSpPr>
        <p:spPr>
          <a:xfrm>
            <a:off x="7621755" y="1462588"/>
            <a:ext cx="3705225" cy="692150"/>
          </a:xfrm>
        </p:spPr>
        <p:txBody>
          <a:bodyPr anchor="ctr"/>
          <a:lstStyle>
            <a:lvl1pPr>
              <a:defRPr b="1"/>
            </a:lvl1pPr>
          </a:lstStyle>
          <a:p>
            <a:pPr lvl="0"/>
            <a:r>
              <a:rPr lang="en-US" dirty="0"/>
              <a:t>Agenda Item</a:t>
            </a:r>
          </a:p>
        </p:txBody>
      </p:sp>
      <p:sp>
        <p:nvSpPr>
          <p:cNvPr id="55" name="Text Placeholder 49">
            <a:extLst>
              <a:ext uri="{FF2B5EF4-FFF2-40B4-BE49-F238E27FC236}">
                <a16:creationId xmlns:a16="http://schemas.microsoft.com/office/drawing/2014/main" id="{FFF82D88-2636-FD49-925C-FACC052CFA43}"/>
              </a:ext>
            </a:extLst>
          </p:cNvPr>
          <p:cNvSpPr>
            <a:spLocks noGrp="1"/>
          </p:cNvSpPr>
          <p:nvPr>
            <p:ph type="body" sz="quarter" idx="22" hasCustomPrompt="1"/>
          </p:nvPr>
        </p:nvSpPr>
        <p:spPr>
          <a:xfrm>
            <a:off x="7621755" y="2630207"/>
            <a:ext cx="3705225" cy="692150"/>
          </a:xfrm>
        </p:spPr>
        <p:txBody>
          <a:bodyPr anchor="ctr"/>
          <a:lstStyle>
            <a:lvl1pPr>
              <a:defRPr b="1"/>
            </a:lvl1pPr>
          </a:lstStyle>
          <a:p>
            <a:pPr lvl="0"/>
            <a:r>
              <a:rPr lang="en-US" dirty="0"/>
              <a:t>Agenda Item</a:t>
            </a:r>
          </a:p>
        </p:txBody>
      </p:sp>
      <p:sp>
        <p:nvSpPr>
          <p:cNvPr id="56" name="Text Placeholder 49">
            <a:extLst>
              <a:ext uri="{FF2B5EF4-FFF2-40B4-BE49-F238E27FC236}">
                <a16:creationId xmlns:a16="http://schemas.microsoft.com/office/drawing/2014/main" id="{EAD3E393-3685-E642-9919-C8750A661CB7}"/>
              </a:ext>
            </a:extLst>
          </p:cNvPr>
          <p:cNvSpPr>
            <a:spLocks noGrp="1"/>
          </p:cNvSpPr>
          <p:nvPr>
            <p:ph type="body" sz="quarter" idx="23" hasCustomPrompt="1"/>
          </p:nvPr>
        </p:nvSpPr>
        <p:spPr>
          <a:xfrm>
            <a:off x="7621755" y="3811893"/>
            <a:ext cx="3705225" cy="692150"/>
          </a:xfrm>
        </p:spPr>
        <p:txBody>
          <a:bodyPr anchor="ctr"/>
          <a:lstStyle>
            <a:lvl1pPr>
              <a:defRPr b="1"/>
            </a:lvl1pPr>
          </a:lstStyle>
          <a:p>
            <a:pPr lvl="0"/>
            <a:r>
              <a:rPr lang="en-US" dirty="0"/>
              <a:t>Agenda Item</a:t>
            </a:r>
          </a:p>
        </p:txBody>
      </p:sp>
      <p:sp>
        <p:nvSpPr>
          <p:cNvPr id="57" name="Text Placeholder 49">
            <a:extLst>
              <a:ext uri="{FF2B5EF4-FFF2-40B4-BE49-F238E27FC236}">
                <a16:creationId xmlns:a16="http://schemas.microsoft.com/office/drawing/2014/main" id="{B331431C-F9AF-5541-B24F-127F8E319B7D}"/>
              </a:ext>
            </a:extLst>
          </p:cNvPr>
          <p:cNvSpPr>
            <a:spLocks noGrp="1"/>
          </p:cNvSpPr>
          <p:nvPr>
            <p:ph type="body" sz="quarter" idx="24" hasCustomPrompt="1"/>
          </p:nvPr>
        </p:nvSpPr>
        <p:spPr>
          <a:xfrm>
            <a:off x="7621755" y="5049849"/>
            <a:ext cx="3705225" cy="692150"/>
          </a:xfrm>
        </p:spPr>
        <p:txBody>
          <a:bodyPr anchor="ctr"/>
          <a:lstStyle>
            <a:lvl1pPr marL="0"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b="1"/>
            </a:lvl1pPr>
          </a:lstStyle>
          <a:p>
            <a:pPr lvl="0"/>
            <a:r>
              <a:rPr lang="en-US" dirty="0"/>
              <a:t>Agenda Item</a:t>
            </a:r>
          </a:p>
        </p:txBody>
      </p:sp>
    </p:spTree>
    <p:extLst>
      <p:ext uri="{BB962C8B-B14F-4D97-AF65-F5344CB8AC3E}">
        <p14:creationId xmlns:p14="http://schemas.microsoft.com/office/powerpoint/2010/main" val="373716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3705225"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991712"/>
            <a:ext cx="3705225"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4556168"/>
            <a:ext cx="3705225"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7621755" y="1457781"/>
            <a:ext cx="3705225" cy="692150"/>
          </a:xfrm>
        </p:spPr>
        <p:txBody>
          <a:bodyPr anchor="ctr"/>
          <a:lstStyle>
            <a:lvl1pPr>
              <a:defRPr b="1"/>
            </a:lvl1pPr>
          </a:lstStyle>
          <a:p>
            <a:pPr lvl="0"/>
            <a:r>
              <a:rPr lang="en-US" dirty="0"/>
              <a:t>Agenda Item</a:t>
            </a:r>
          </a:p>
        </p:txBody>
      </p:sp>
      <p:sp>
        <p:nvSpPr>
          <p:cNvPr id="54" name="Text Placeholder 49">
            <a:extLst>
              <a:ext uri="{FF2B5EF4-FFF2-40B4-BE49-F238E27FC236}">
                <a16:creationId xmlns:a16="http://schemas.microsoft.com/office/drawing/2014/main" id="{71E8E099-7EAC-BA44-BD7C-3579CE867C7E}"/>
              </a:ext>
            </a:extLst>
          </p:cNvPr>
          <p:cNvSpPr>
            <a:spLocks noGrp="1"/>
          </p:cNvSpPr>
          <p:nvPr>
            <p:ph type="body" sz="quarter" idx="21" hasCustomPrompt="1"/>
          </p:nvPr>
        </p:nvSpPr>
        <p:spPr>
          <a:xfrm>
            <a:off x="7621755" y="2986905"/>
            <a:ext cx="3705225" cy="692150"/>
          </a:xfrm>
        </p:spPr>
        <p:txBody>
          <a:bodyPr anchor="ctr"/>
          <a:lstStyle>
            <a:lvl1pPr>
              <a:defRPr b="1"/>
            </a:lvl1pPr>
          </a:lstStyle>
          <a:p>
            <a:pPr lvl="0"/>
            <a:r>
              <a:rPr lang="en-US" dirty="0"/>
              <a:t>Agenda Item</a:t>
            </a:r>
          </a:p>
        </p:txBody>
      </p:sp>
      <p:sp>
        <p:nvSpPr>
          <p:cNvPr id="55" name="Text Placeholder 49">
            <a:extLst>
              <a:ext uri="{FF2B5EF4-FFF2-40B4-BE49-F238E27FC236}">
                <a16:creationId xmlns:a16="http://schemas.microsoft.com/office/drawing/2014/main" id="{FFF82D88-2636-FD49-925C-FACC052CFA43}"/>
              </a:ext>
            </a:extLst>
          </p:cNvPr>
          <p:cNvSpPr>
            <a:spLocks noGrp="1"/>
          </p:cNvSpPr>
          <p:nvPr>
            <p:ph type="body" sz="quarter" idx="22" hasCustomPrompt="1"/>
          </p:nvPr>
        </p:nvSpPr>
        <p:spPr>
          <a:xfrm>
            <a:off x="7621755" y="4537294"/>
            <a:ext cx="3705225" cy="692150"/>
          </a:xfrm>
        </p:spPr>
        <p:txBody>
          <a:bodyPr anchor="ctr"/>
          <a:lstStyle>
            <a:lvl1pPr>
              <a:defRPr b="1"/>
            </a:lvl1pPr>
          </a:lstStyle>
          <a:p>
            <a:pPr lvl="0"/>
            <a:r>
              <a:rPr lang="en-US" dirty="0"/>
              <a:t>Agenda Item</a:t>
            </a:r>
          </a:p>
        </p:txBody>
      </p:sp>
    </p:spTree>
    <p:extLst>
      <p:ext uri="{BB962C8B-B14F-4D97-AF65-F5344CB8AC3E}">
        <p14:creationId xmlns:p14="http://schemas.microsoft.com/office/powerpoint/2010/main" val="17006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4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575-470A-8A4C-ABE2-C4C86BF98B2A}"/>
              </a:ext>
            </a:extLst>
          </p:cNvPr>
          <p:cNvSpPr>
            <a:spLocks noGrp="1"/>
          </p:cNvSpPr>
          <p:nvPr>
            <p:ph type="title" hasCustomPrompt="1"/>
          </p:nvPr>
        </p:nvSpPr>
        <p:spPr/>
        <p:txBody>
          <a:bodyPr/>
          <a:lstStyle/>
          <a:p>
            <a:r>
              <a:rPr lang="en-US" dirty="0"/>
              <a:t>Agenda Slide</a:t>
            </a:r>
          </a:p>
        </p:txBody>
      </p:sp>
      <p:sp>
        <p:nvSpPr>
          <p:cNvPr id="50" name="Text Placeholder 49">
            <a:extLst>
              <a:ext uri="{FF2B5EF4-FFF2-40B4-BE49-F238E27FC236}">
                <a16:creationId xmlns:a16="http://schemas.microsoft.com/office/drawing/2014/main" id="{6EF941EF-5A26-A641-AC8A-F4EF8191F7B8}"/>
              </a:ext>
            </a:extLst>
          </p:cNvPr>
          <p:cNvSpPr>
            <a:spLocks noGrp="1"/>
          </p:cNvSpPr>
          <p:nvPr>
            <p:ph type="body" sz="quarter" idx="17" hasCustomPrompt="1"/>
          </p:nvPr>
        </p:nvSpPr>
        <p:spPr>
          <a:xfrm>
            <a:off x="1910274" y="1462588"/>
            <a:ext cx="9358362" cy="692150"/>
          </a:xfrm>
        </p:spPr>
        <p:txBody>
          <a:bodyPr anchor="ctr"/>
          <a:lstStyle>
            <a:lvl1pPr>
              <a:defRPr b="1"/>
            </a:lvl1pPr>
          </a:lstStyle>
          <a:p>
            <a:pPr lvl="0"/>
            <a:r>
              <a:rPr lang="en-US" dirty="0"/>
              <a:t>Agenda Item</a:t>
            </a:r>
          </a:p>
        </p:txBody>
      </p:sp>
      <p:sp>
        <p:nvSpPr>
          <p:cNvPr id="51" name="Text Placeholder 49">
            <a:extLst>
              <a:ext uri="{FF2B5EF4-FFF2-40B4-BE49-F238E27FC236}">
                <a16:creationId xmlns:a16="http://schemas.microsoft.com/office/drawing/2014/main" id="{1C9638AB-5DB3-BA4F-9308-FAAB863A1768}"/>
              </a:ext>
            </a:extLst>
          </p:cNvPr>
          <p:cNvSpPr>
            <a:spLocks noGrp="1"/>
          </p:cNvSpPr>
          <p:nvPr>
            <p:ph type="body" sz="quarter" idx="18" hasCustomPrompt="1"/>
          </p:nvPr>
        </p:nvSpPr>
        <p:spPr>
          <a:xfrm>
            <a:off x="1910274" y="2630207"/>
            <a:ext cx="9358362" cy="692150"/>
          </a:xfrm>
        </p:spPr>
        <p:txBody>
          <a:bodyPr anchor="ctr"/>
          <a:lstStyle>
            <a:lvl1pPr>
              <a:defRPr b="1"/>
            </a:lvl1pPr>
          </a:lstStyle>
          <a:p>
            <a:pPr lvl="0"/>
            <a:r>
              <a:rPr lang="en-US" dirty="0"/>
              <a:t>Agenda Item</a:t>
            </a:r>
          </a:p>
        </p:txBody>
      </p:sp>
      <p:sp>
        <p:nvSpPr>
          <p:cNvPr id="52" name="Text Placeholder 49">
            <a:extLst>
              <a:ext uri="{FF2B5EF4-FFF2-40B4-BE49-F238E27FC236}">
                <a16:creationId xmlns:a16="http://schemas.microsoft.com/office/drawing/2014/main" id="{FD90A4C1-DE1C-104F-A57B-A881FDE3AC5A}"/>
              </a:ext>
            </a:extLst>
          </p:cNvPr>
          <p:cNvSpPr>
            <a:spLocks noGrp="1"/>
          </p:cNvSpPr>
          <p:nvPr>
            <p:ph type="body" sz="quarter" idx="19" hasCustomPrompt="1"/>
          </p:nvPr>
        </p:nvSpPr>
        <p:spPr>
          <a:xfrm>
            <a:off x="1910274" y="3811893"/>
            <a:ext cx="9358362" cy="692150"/>
          </a:xfrm>
        </p:spPr>
        <p:txBody>
          <a:bodyPr anchor="ctr"/>
          <a:lstStyle>
            <a:lvl1pPr>
              <a:defRPr b="1"/>
            </a:lvl1pPr>
          </a:lstStyle>
          <a:p>
            <a:pPr lvl="0"/>
            <a:r>
              <a:rPr lang="en-US" dirty="0"/>
              <a:t>Agenda Item</a:t>
            </a:r>
          </a:p>
        </p:txBody>
      </p:sp>
      <p:sp>
        <p:nvSpPr>
          <p:cNvPr id="53" name="Text Placeholder 49">
            <a:extLst>
              <a:ext uri="{FF2B5EF4-FFF2-40B4-BE49-F238E27FC236}">
                <a16:creationId xmlns:a16="http://schemas.microsoft.com/office/drawing/2014/main" id="{9CE95FAF-344C-FE4A-8E09-546894223756}"/>
              </a:ext>
            </a:extLst>
          </p:cNvPr>
          <p:cNvSpPr>
            <a:spLocks noGrp="1"/>
          </p:cNvSpPr>
          <p:nvPr>
            <p:ph type="body" sz="quarter" idx="20" hasCustomPrompt="1"/>
          </p:nvPr>
        </p:nvSpPr>
        <p:spPr>
          <a:xfrm>
            <a:off x="1910274" y="5049849"/>
            <a:ext cx="9358362" cy="692150"/>
          </a:xfrm>
        </p:spPr>
        <p:txBody>
          <a:bodyPr anchor="ctr"/>
          <a:lstStyle>
            <a:lvl1pPr>
              <a:defRPr b="1"/>
            </a:lvl1pPr>
          </a:lstStyle>
          <a:p>
            <a:pPr lvl="0"/>
            <a:r>
              <a:rPr lang="en-US" dirty="0"/>
              <a:t>Agenda Item</a:t>
            </a:r>
          </a:p>
        </p:txBody>
      </p:sp>
    </p:spTree>
    <p:extLst>
      <p:ext uri="{BB962C8B-B14F-4D97-AF65-F5344CB8AC3E}">
        <p14:creationId xmlns:p14="http://schemas.microsoft.com/office/powerpoint/2010/main" val="163048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el Slide – 4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2" name="Picture Placeholder 24">
            <a:extLst>
              <a:ext uri="{FF2B5EF4-FFF2-40B4-BE49-F238E27FC236}">
                <a16:creationId xmlns:a16="http://schemas.microsoft.com/office/drawing/2014/main" id="{1AB29919-CF42-A24B-BF1C-AFD9E27B6291}"/>
              </a:ext>
            </a:extLst>
          </p:cNvPr>
          <p:cNvSpPr>
            <a:spLocks noGrp="1" noChangeAspect="1"/>
          </p:cNvSpPr>
          <p:nvPr>
            <p:ph type="pic" sz="quarter" idx="10"/>
          </p:nvPr>
        </p:nvSpPr>
        <p:spPr>
          <a:xfrm>
            <a:off x="984620" y="1777884"/>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3" name="Picture Placeholder 24">
            <a:extLst>
              <a:ext uri="{FF2B5EF4-FFF2-40B4-BE49-F238E27FC236}">
                <a16:creationId xmlns:a16="http://schemas.microsoft.com/office/drawing/2014/main" id="{199DDDA5-86C0-BB48-A1A5-378EEC4A0FC4}"/>
              </a:ext>
            </a:extLst>
          </p:cNvPr>
          <p:cNvSpPr>
            <a:spLocks noGrp="1" noChangeAspect="1"/>
          </p:cNvSpPr>
          <p:nvPr>
            <p:ph type="pic" sz="quarter" idx="11"/>
          </p:nvPr>
        </p:nvSpPr>
        <p:spPr>
          <a:xfrm>
            <a:off x="3808017" y="1761920"/>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5" name="Picture Placeholder 24">
            <a:extLst>
              <a:ext uri="{FF2B5EF4-FFF2-40B4-BE49-F238E27FC236}">
                <a16:creationId xmlns:a16="http://schemas.microsoft.com/office/drawing/2014/main" id="{993EAC2D-9DF6-1745-8B1C-F4F3981FCE6C}"/>
              </a:ext>
            </a:extLst>
          </p:cNvPr>
          <p:cNvSpPr>
            <a:spLocks noGrp="1" noChangeAspect="1"/>
          </p:cNvSpPr>
          <p:nvPr>
            <p:ph type="pic" sz="quarter" idx="12"/>
          </p:nvPr>
        </p:nvSpPr>
        <p:spPr>
          <a:xfrm>
            <a:off x="6649418" y="1760385"/>
            <a:ext cx="1783080" cy="1783080"/>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6" name="Picture Placeholder 24">
            <a:extLst>
              <a:ext uri="{FF2B5EF4-FFF2-40B4-BE49-F238E27FC236}">
                <a16:creationId xmlns:a16="http://schemas.microsoft.com/office/drawing/2014/main" id="{FE3F576E-09D3-A54C-9B21-866EE6952574}"/>
              </a:ext>
            </a:extLst>
          </p:cNvPr>
          <p:cNvSpPr>
            <a:spLocks noGrp="1" noChangeAspect="1"/>
          </p:cNvSpPr>
          <p:nvPr>
            <p:ph type="pic" sz="quarter" idx="13"/>
          </p:nvPr>
        </p:nvSpPr>
        <p:spPr>
          <a:xfrm>
            <a:off x="9412060" y="1760384"/>
            <a:ext cx="1781411" cy="178141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693573" y="3924621"/>
            <a:ext cx="2328823" cy="298688"/>
          </a:xfrm>
        </p:spPr>
        <p:txBody>
          <a:bodyPr anchor="ctr">
            <a:normAutofit/>
          </a:bodyPr>
          <a:lstStyle>
            <a:lvl1pPr algn="ctr">
              <a:defRPr sz="1600" b="1"/>
            </a:lvl1pPr>
          </a:lstStyle>
          <a:p>
            <a:pPr lvl="0"/>
            <a:r>
              <a:rPr lang="en-US" dirty="0"/>
              <a:t>Name</a:t>
            </a:r>
          </a:p>
        </p:txBody>
      </p:sp>
      <p:sp>
        <p:nvSpPr>
          <p:cNvPr id="18" name="Text Placeholder 49">
            <a:extLst>
              <a:ext uri="{FF2B5EF4-FFF2-40B4-BE49-F238E27FC236}">
                <a16:creationId xmlns:a16="http://schemas.microsoft.com/office/drawing/2014/main" id="{0360E718-52C9-7944-9C74-4421AF7868AA}"/>
              </a:ext>
            </a:extLst>
          </p:cNvPr>
          <p:cNvSpPr>
            <a:spLocks noGrp="1"/>
          </p:cNvSpPr>
          <p:nvPr>
            <p:ph type="body" sz="quarter" idx="18" hasCustomPrompt="1"/>
          </p:nvPr>
        </p:nvSpPr>
        <p:spPr>
          <a:xfrm>
            <a:off x="3536135" y="3924621"/>
            <a:ext cx="2328823" cy="298688"/>
          </a:xfrm>
        </p:spPr>
        <p:txBody>
          <a:bodyPr anchor="ctr">
            <a:normAutofit/>
          </a:bodyPr>
          <a:lstStyle>
            <a:lvl1pPr algn="ctr">
              <a:defRPr sz="1600" b="1"/>
            </a:lvl1pPr>
          </a:lstStyle>
          <a:p>
            <a:pPr lvl="0"/>
            <a:r>
              <a:rPr lang="en-US" dirty="0"/>
              <a:t>Name</a:t>
            </a:r>
          </a:p>
        </p:txBody>
      </p:sp>
      <p:sp>
        <p:nvSpPr>
          <p:cNvPr id="19" name="Text Placeholder 49">
            <a:extLst>
              <a:ext uri="{FF2B5EF4-FFF2-40B4-BE49-F238E27FC236}">
                <a16:creationId xmlns:a16="http://schemas.microsoft.com/office/drawing/2014/main" id="{90FADB16-4043-9246-A615-5D758796DBB6}"/>
              </a:ext>
            </a:extLst>
          </p:cNvPr>
          <p:cNvSpPr>
            <a:spLocks noGrp="1"/>
          </p:cNvSpPr>
          <p:nvPr>
            <p:ph type="body" sz="quarter" idx="19" hasCustomPrompt="1"/>
          </p:nvPr>
        </p:nvSpPr>
        <p:spPr>
          <a:xfrm>
            <a:off x="6378698" y="3924621"/>
            <a:ext cx="2328823" cy="298688"/>
          </a:xfrm>
        </p:spPr>
        <p:txBody>
          <a:bodyPr anchor="ctr">
            <a:normAutofit/>
          </a:bodyPr>
          <a:lstStyle>
            <a:lvl1pPr algn="ctr">
              <a:defRPr sz="1600" b="1"/>
            </a:lvl1pPr>
          </a:lstStyle>
          <a:p>
            <a:pPr lvl="0"/>
            <a:r>
              <a:rPr lang="en-US" dirty="0"/>
              <a:t>Name</a:t>
            </a:r>
          </a:p>
        </p:txBody>
      </p:sp>
      <p:sp>
        <p:nvSpPr>
          <p:cNvPr id="20" name="Text Placeholder 49">
            <a:extLst>
              <a:ext uri="{FF2B5EF4-FFF2-40B4-BE49-F238E27FC236}">
                <a16:creationId xmlns:a16="http://schemas.microsoft.com/office/drawing/2014/main" id="{8BA05728-7991-9E40-ACB3-94A6951F8954}"/>
              </a:ext>
            </a:extLst>
          </p:cNvPr>
          <p:cNvSpPr>
            <a:spLocks noGrp="1"/>
          </p:cNvSpPr>
          <p:nvPr>
            <p:ph type="body" sz="quarter" idx="20" hasCustomPrompt="1"/>
          </p:nvPr>
        </p:nvSpPr>
        <p:spPr>
          <a:xfrm>
            <a:off x="9136854" y="3924621"/>
            <a:ext cx="2328823" cy="298688"/>
          </a:xfrm>
        </p:spPr>
        <p:txBody>
          <a:bodyPr anchor="ctr">
            <a:normAutofit/>
          </a:bodyPr>
          <a:lstStyle>
            <a:lvl1pPr algn="ctr">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693573" y="4296094"/>
            <a:ext cx="2328823" cy="1461239"/>
          </a:xfrm>
        </p:spPr>
        <p:txBody>
          <a:bodyPr anchor="t">
            <a:normAutofit/>
          </a:bodyPr>
          <a:lstStyle>
            <a:lvl1pPr algn="ctr">
              <a:defRPr sz="1400" b="0"/>
            </a:lvl1pPr>
          </a:lstStyle>
          <a:p>
            <a:pPr lvl="0"/>
            <a:r>
              <a:rPr lang="en-US" dirty="0"/>
              <a:t>Title</a:t>
            </a:r>
          </a:p>
        </p:txBody>
      </p:sp>
      <p:sp>
        <p:nvSpPr>
          <p:cNvPr id="22" name="Text Placeholder 49">
            <a:extLst>
              <a:ext uri="{FF2B5EF4-FFF2-40B4-BE49-F238E27FC236}">
                <a16:creationId xmlns:a16="http://schemas.microsoft.com/office/drawing/2014/main" id="{FC27FA30-C383-0A41-B889-E76F23979825}"/>
              </a:ext>
            </a:extLst>
          </p:cNvPr>
          <p:cNvSpPr>
            <a:spLocks noGrp="1"/>
          </p:cNvSpPr>
          <p:nvPr>
            <p:ph type="body" sz="quarter" idx="22" hasCustomPrompt="1"/>
          </p:nvPr>
        </p:nvSpPr>
        <p:spPr>
          <a:xfrm>
            <a:off x="3536135" y="4296094"/>
            <a:ext cx="2328823" cy="1461239"/>
          </a:xfrm>
        </p:spPr>
        <p:txBody>
          <a:bodyPr anchor="t">
            <a:normAutofit/>
          </a:bodyPr>
          <a:lstStyle>
            <a:lvl1pPr algn="ctr">
              <a:defRPr sz="1400" b="0"/>
            </a:lvl1pPr>
          </a:lstStyle>
          <a:p>
            <a:pPr lvl="0"/>
            <a:r>
              <a:rPr lang="en-US" dirty="0"/>
              <a:t>Title</a:t>
            </a:r>
          </a:p>
        </p:txBody>
      </p:sp>
      <p:sp>
        <p:nvSpPr>
          <p:cNvPr id="23" name="Text Placeholder 49">
            <a:extLst>
              <a:ext uri="{FF2B5EF4-FFF2-40B4-BE49-F238E27FC236}">
                <a16:creationId xmlns:a16="http://schemas.microsoft.com/office/drawing/2014/main" id="{4711BC8E-4784-5B40-BBC8-BC7F018D5E50}"/>
              </a:ext>
            </a:extLst>
          </p:cNvPr>
          <p:cNvSpPr>
            <a:spLocks noGrp="1"/>
          </p:cNvSpPr>
          <p:nvPr>
            <p:ph type="body" sz="quarter" idx="23" hasCustomPrompt="1"/>
          </p:nvPr>
        </p:nvSpPr>
        <p:spPr>
          <a:xfrm>
            <a:off x="6378698" y="4296094"/>
            <a:ext cx="2328823" cy="1461239"/>
          </a:xfrm>
        </p:spPr>
        <p:txBody>
          <a:bodyPr anchor="t">
            <a:normAutofit/>
          </a:bodyPr>
          <a:lstStyle>
            <a:lvl1pPr algn="ctr">
              <a:defRPr sz="1400" b="0"/>
            </a:lvl1pPr>
          </a:lstStyle>
          <a:p>
            <a:pPr lvl="0"/>
            <a:r>
              <a:rPr lang="en-US" dirty="0"/>
              <a:t>Title</a:t>
            </a:r>
          </a:p>
        </p:txBody>
      </p:sp>
      <p:sp>
        <p:nvSpPr>
          <p:cNvPr id="24" name="Text Placeholder 49">
            <a:extLst>
              <a:ext uri="{FF2B5EF4-FFF2-40B4-BE49-F238E27FC236}">
                <a16:creationId xmlns:a16="http://schemas.microsoft.com/office/drawing/2014/main" id="{56F27B77-A3E6-1B4D-BEB0-565963E092A1}"/>
              </a:ext>
            </a:extLst>
          </p:cNvPr>
          <p:cNvSpPr>
            <a:spLocks noGrp="1"/>
          </p:cNvSpPr>
          <p:nvPr>
            <p:ph type="body" sz="quarter" idx="24" hasCustomPrompt="1"/>
          </p:nvPr>
        </p:nvSpPr>
        <p:spPr>
          <a:xfrm>
            <a:off x="9136854" y="4296094"/>
            <a:ext cx="2328823" cy="1461239"/>
          </a:xfrm>
        </p:spPr>
        <p:txBody>
          <a:bodyPr anchor="t">
            <a:normAutofit/>
          </a:bodyPr>
          <a:lstStyle>
            <a:lvl1pPr algn="ctr">
              <a:defRPr sz="1400" b="0"/>
            </a:lvl1pPr>
          </a:lstStyle>
          <a:p>
            <a:pPr lvl="0"/>
            <a:r>
              <a:rPr lang="en-US" dirty="0"/>
              <a:t>Title</a:t>
            </a:r>
          </a:p>
        </p:txBody>
      </p:sp>
    </p:spTree>
    <p:extLst>
      <p:ext uri="{BB962C8B-B14F-4D97-AF65-F5344CB8AC3E}">
        <p14:creationId xmlns:p14="http://schemas.microsoft.com/office/powerpoint/2010/main" val="66841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nel Slide – 4 people 2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3646550" y="1788989"/>
            <a:ext cx="2328823" cy="298688"/>
          </a:xfrm>
        </p:spPr>
        <p:txBody>
          <a:bodyPr anchor="ctr">
            <a:normAutofit/>
          </a:bodyPr>
          <a:lstStyle>
            <a:lvl1pPr algn="l">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3646550" y="2160462"/>
            <a:ext cx="2328823" cy="624997"/>
          </a:xfrm>
        </p:spPr>
        <p:txBody>
          <a:bodyPr anchor="t">
            <a:normAutofit/>
          </a:bodyPr>
          <a:lstStyle>
            <a:lvl1pPr algn="l">
              <a:defRPr sz="1400" b="0"/>
            </a:lvl1pPr>
          </a:lstStyle>
          <a:p>
            <a:pPr lvl="0"/>
            <a:r>
              <a:rPr lang="en-US" dirty="0"/>
              <a:t>Title</a:t>
            </a:r>
          </a:p>
        </p:txBody>
      </p:sp>
      <p:sp>
        <p:nvSpPr>
          <p:cNvPr id="27" name="Text Placeholder 49">
            <a:extLst>
              <a:ext uri="{FF2B5EF4-FFF2-40B4-BE49-F238E27FC236}">
                <a16:creationId xmlns:a16="http://schemas.microsoft.com/office/drawing/2014/main" id="{15707009-89E2-5249-8CDF-D7D67E5BA3A9}"/>
              </a:ext>
            </a:extLst>
          </p:cNvPr>
          <p:cNvSpPr>
            <a:spLocks noGrp="1"/>
          </p:cNvSpPr>
          <p:nvPr>
            <p:ph type="body" sz="quarter" idx="22" hasCustomPrompt="1"/>
          </p:nvPr>
        </p:nvSpPr>
        <p:spPr>
          <a:xfrm>
            <a:off x="8760110" y="1651475"/>
            <a:ext cx="2328823" cy="298688"/>
          </a:xfrm>
        </p:spPr>
        <p:txBody>
          <a:bodyPr anchor="ctr">
            <a:normAutofit/>
          </a:bodyPr>
          <a:lstStyle>
            <a:lvl1pPr algn="l">
              <a:defRPr sz="1600" b="1"/>
            </a:lvl1pPr>
          </a:lstStyle>
          <a:p>
            <a:pPr lvl="0"/>
            <a:r>
              <a:rPr lang="en-US" dirty="0"/>
              <a:t>Name</a:t>
            </a:r>
          </a:p>
        </p:txBody>
      </p:sp>
      <p:sp>
        <p:nvSpPr>
          <p:cNvPr id="28" name="Text Placeholder 49">
            <a:extLst>
              <a:ext uri="{FF2B5EF4-FFF2-40B4-BE49-F238E27FC236}">
                <a16:creationId xmlns:a16="http://schemas.microsoft.com/office/drawing/2014/main" id="{9440A3BF-F866-764E-84C4-E1035D4DD706}"/>
              </a:ext>
            </a:extLst>
          </p:cNvPr>
          <p:cNvSpPr>
            <a:spLocks noGrp="1"/>
          </p:cNvSpPr>
          <p:nvPr>
            <p:ph type="body" sz="quarter" idx="23" hasCustomPrompt="1"/>
          </p:nvPr>
        </p:nvSpPr>
        <p:spPr>
          <a:xfrm>
            <a:off x="8760110" y="2022948"/>
            <a:ext cx="2328823" cy="762511"/>
          </a:xfrm>
        </p:spPr>
        <p:txBody>
          <a:bodyPr anchor="t">
            <a:normAutofit/>
          </a:bodyPr>
          <a:lstStyle>
            <a:lvl1pPr algn="l">
              <a:defRPr sz="1400" b="0"/>
            </a:lvl1pPr>
          </a:lstStyle>
          <a:p>
            <a:pPr lvl="0"/>
            <a:r>
              <a:rPr lang="en-US" dirty="0"/>
              <a:t>Title</a:t>
            </a:r>
          </a:p>
        </p:txBody>
      </p:sp>
      <p:sp>
        <p:nvSpPr>
          <p:cNvPr id="29" name="Picture Placeholder 24">
            <a:extLst>
              <a:ext uri="{FF2B5EF4-FFF2-40B4-BE49-F238E27FC236}">
                <a16:creationId xmlns:a16="http://schemas.microsoft.com/office/drawing/2014/main" id="{A3746BB0-C51C-CD4C-A6B2-EAF956515438}"/>
              </a:ext>
            </a:extLst>
          </p:cNvPr>
          <p:cNvSpPr>
            <a:spLocks noGrp="1" noChangeAspect="1"/>
          </p:cNvSpPr>
          <p:nvPr>
            <p:ph type="pic" sz="quarter" idx="10"/>
          </p:nvPr>
        </p:nvSpPr>
        <p:spPr>
          <a:xfrm>
            <a:off x="1331655" y="1303500"/>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0" name="Picture Placeholder 24">
            <a:extLst>
              <a:ext uri="{FF2B5EF4-FFF2-40B4-BE49-F238E27FC236}">
                <a16:creationId xmlns:a16="http://schemas.microsoft.com/office/drawing/2014/main" id="{EEB802D0-E4FE-4D42-B648-0865F1FA0E75}"/>
              </a:ext>
            </a:extLst>
          </p:cNvPr>
          <p:cNvSpPr>
            <a:spLocks noGrp="1" noChangeAspect="1"/>
          </p:cNvSpPr>
          <p:nvPr>
            <p:ph type="pic" sz="quarter" idx="13"/>
          </p:nvPr>
        </p:nvSpPr>
        <p:spPr>
          <a:xfrm>
            <a:off x="1317925" y="3725264"/>
            <a:ext cx="1781411" cy="178141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1" name="Picture Placeholder 24">
            <a:extLst>
              <a:ext uri="{FF2B5EF4-FFF2-40B4-BE49-F238E27FC236}">
                <a16:creationId xmlns:a16="http://schemas.microsoft.com/office/drawing/2014/main" id="{E075D0E2-C8DF-C640-B449-CE1DC3792558}"/>
              </a:ext>
            </a:extLst>
          </p:cNvPr>
          <p:cNvSpPr>
            <a:spLocks noGrp="1" noChangeAspect="1"/>
          </p:cNvSpPr>
          <p:nvPr>
            <p:ph type="pic" sz="quarter" idx="24"/>
          </p:nvPr>
        </p:nvSpPr>
        <p:spPr>
          <a:xfrm>
            <a:off x="6627966" y="1289658"/>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2" name="Picture Placeholder 24">
            <a:extLst>
              <a:ext uri="{FF2B5EF4-FFF2-40B4-BE49-F238E27FC236}">
                <a16:creationId xmlns:a16="http://schemas.microsoft.com/office/drawing/2014/main" id="{66A84024-E19F-2A4E-99AF-6CDCB137FD18}"/>
              </a:ext>
            </a:extLst>
          </p:cNvPr>
          <p:cNvSpPr>
            <a:spLocks noGrp="1" noChangeAspect="1"/>
          </p:cNvSpPr>
          <p:nvPr>
            <p:ph type="pic" sz="quarter" idx="25"/>
          </p:nvPr>
        </p:nvSpPr>
        <p:spPr>
          <a:xfrm>
            <a:off x="6630573" y="3712470"/>
            <a:ext cx="1783080" cy="1783080"/>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35" name="Text Placeholder 49">
            <a:extLst>
              <a:ext uri="{FF2B5EF4-FFF2-40B4-BE49-F238E27FC236}">
                <a16:creationId xmlns:a16="http://schemas.microsoft.com/office/drawing/2014/main" id="{CAF58208-40B4-B242-A70E-D64D16C66034}"/>
              </a:ext>
            </a:extLst>
          </p:cNvPr>
          <p:cNvSpPr>
            <a:spLocks noGrp="1"/>
          </p:cNvSpPr>
          <p:nvPr>
            <p:ph type="body" sz="quarter" idx="26" hasCustomPrompt="1"/>
          </p:nvPr>
        </p:nvSpPr>
        <p:spPr>
          <a:xfrm>
            <a:off x="3646550" y="4109121"/>
            <a:ext cx="2328823" cy="298688"/>
          </a:xfrm>
        </p:spPr>
        <p:txBody>
          <a:bodyPr anchor="ctr">
            <a:normAutofit/>
          </a:bodyPr>
          <a:lstStyle>
            <a:lvl1pPr algn="l">
              <a:defRPr sz="1600" b="1"/>
            </a:lvl1pPr>
          </a:lstStyle>
          <a:p>
            <a:pPr lvl="0"/>
            <a:r>
              <a:rPr lang="en-US" dirty="0"/>
              <a:t>Name</a:t>
            </a:r>
          </a:p>
        </p:txBody>
      </p:sp>
      <p:sp>
        <p:nvSpPr>
          <p:cNvPr id="36" name="Text Placeholder 49">
            <a:extLst>
              <a:ext uri="{FF2B5EF4-FFF2-40B4-BE49-F238E27FC236}">
                <a16:creationId xmlns:a16="http://schemas.microsoft.com/office/drawing/2014/main" id="{1D9F3BAD-CBFD-9B43-B546-ED0364FBB5D8}"/>
              </a:ext>
            </a:extLst>
          </p:cNvPr>
          <p:cNvSpPr>
            <a:spLocks noGrp="1"/>
          </p:cNvSpPr>
          <p:nvPr>
            <p:ph type="body" sz="quarter" idx="27" hasCustomPrompt="1"/>
          </p:nvPr>
        </p:nvSpPr>
        <p:spPr>
          <a:xfrm>
            <a:off x="3646550" y="4480594"/>
            <a:ext cx="2328823" cy="624997"/>
          </a:xfrm>
        </p:spPr>
        <p:txBody>
          <a:bodyPr anchor="t">
            <a:normAutofit/>
          </a:bodyPr>
          <a:lstStyle>
            <a:lvl1pPr algn="l">
              <a:defRPr sz="1400" b="0"/>
            </a:lvl1pPr>
          </a:lstStyle>
          <a:p>
            <a:pPr lvl="0"/>
            <a:r>
              <a:rPr lang="en-US" dirty="0"/>
              <a:t>Title</a:t>
            </a:r>
          </a:p>
        </p:txBody>
      </p:sp>
      <p:sp>
        <p:nvSpPr>
          <p:cNvPr id="37" name="Text Placeholder 49">
            <a:extLst>
              <a:ext uri="{FF2B5EF4-FFF2-40B4-BE49-F238E27FC236}">
                <a16:creationId xmlns:a16="http://schemas.microsoft.com/office/drawing/2014/main" id="{12271576-A1C4-3447-8684-DAA3CA23F230}"/>
              </a:ext>
            </a:extLst>
          </p:cNvPr>
          <p:cNvSpPr>
            <a:spLocks noGrp="1"/>
          </p:cNvSpPr>
          <p:nvPr>
            <p:ph type="body" sz="quarter" idx="28" hasCustomPrompt="1"/>
          </p:nvPr>
        </p:nvSpPr>
        <p:spPr>
          <a:xfrm>
            <a:off x="8760110" y="3971607"/>
            <a:ext cx="2328823" cy="298688"/>
          </a:xfrm>
        </p:spPr>
        <p:txBody>
          <a:bodyPr anchor="ctr">
            <a:normAutofit/>
          </a:bodyPr>
          <a:lstStyle>
            <a:lvl1pPr algn="l">
              <a:defRPr sz="1600" b="1"/>
            </a:lvl1pPr>
          </a:lstStyle>
          <a:p>
            <a:pPr lvl="0"/>
            <a:r>
              <a:rPr lang="en-US" dirty="0"/>
              <a:t>Name</a:t>
            </a:r>
          </a:p>
        </p:txBody>
      </p:sp>
      <p:sp>
        <p:nvSpPr>
          <p:cNvPr id="38" name="Text Placeholder 49">
            <a:extLst>
              <a:ext uri="{FF2B5EF4-FFF2-40B4-BE49-F238E27FC236}">
                <a16:creationId xmlns:a16="http://schemas.microsoft.com/office/drawing/2014/main" id="{821E5978-7D01-C74E-A9CE-E0E07723F46A}"/>
              </a:ext>
            </a:extLst>
          </p:cNvPr>
          <p:cNvSpPr>
            <a:spLocks noGrp="1"/>
          </p:cNvSpPr>
          <p:nvPr>
            <p:ph type="body" sz="quarter" idx="29" hasCustomPrompt="1"/>
          </p:nvPr>
        </p:nvSpPr>
        <p:spPr>
          <a:xfrm>
            <a:off x="8760110" y="4343080"/>
            <a:ext cx="2328823" cy="762511"/>
          </a:xfrm>
        </p:spPr>
        <p:txBody>
          <a:bodyPr anchor="t">
            <a:normAutofit/>
          </a:bodyPr>
          <a:lstStyle>
            <a:lvl1pPr algn="l">
              <a:defRPr sz="1400" b="0"/>
            </a:lvl1pPr>
          </a:lstStyle>
          <a:p>
            <a:pPr lvl="0"/>
            <a:r>
              <a:rPr lang="en-US" dirty="0"/>
              <a:t>Title</a:t>
            </a:r>
          </a:p>
        </p:txBody>
      </p:sp>
    </p:spTree>
    <p:extLst>
      <p:ext uri="{BB962C8B-B14F-4D97-AF65-F5344CB8AC3E}">
        <p14:creationId xmlns:p14="http://schemas.microsoft.com/office/powerpoint/2010/main" val="4078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el Slide – 3 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C1B1E-DC3D-CB46-A330-D83F2141CE07}"/>
              </a:ext>
            </a:extLst>
          </p:cNvPr>
          <p:cNvSpPr>
            <a:spLocks noGrp="1"/>
          </p:cNvSpPr>
          <p:nvPr>
            <p:ph type="title" hasCustomPrompt="1"/>
          </p:nvPr>
        </p:nvSpPr>
        <p:spPr>
          <a:xfrm>
            <a:off x="470648" y="365126"/>
            <a:ext cx="11232254" cy="509517"/>
          </a:xfrm>
        </p:spPr>
        <p:txBody>
          <a:bodyPr/>
          <a:lstStyle>
            <a:lvl1pPr algn="ctr">
              <a:defRPr/>
            </a:lvl1pPr>
          </a:lstStyle>
          <a:p>
            <a:r>
              <a:rPr lang="en-US" dirty="0"/>
              <a:t>Panel Slide</a:t>
            </a:r>
          </a:p>
        </p:txBody>
      </p:sp>
      <p:sp>
        <p:nvSpPr>
          <p:cNvPr id="12" name="Picture Placeholder 24">
            <a:extLst>
              <a:ext uri="{FF2B5EF4-FFF2-40B4-BE49-F238E27FC236}">
                <a16:creationId xmlns:a16="http://schemas.microsoft.com/office/drawing/2014/main" id="{1AB29919-CF42-A24B-BF1C-AFD9E27B6291}"/>
              </a:ext>
            </a:extLst>
          </p:cNvPr>
          <p:cNvSpPr>
            <a:spLocks noGrp="1" noChangeAspect="1"/>
          </p:cNvSpPr>
          <p:nvPr>
            <p:ph type="pic" sz="quarter" idx="10"/>
          </p:nvPr>
        </p:nvSpPr>
        <p:spPr>
          <a:xfrm>
            <a:off x="1511451" y="1777884"/>
            <a:ext cx="1753761" cy="1753761"/>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3" name="Picture Placeholder 24">
            <a:extLst>
              <a:ext uri="{FF2B5EF4-FFF2-40B4-BE49-F238E27FC236}">
                <a16:creationId xmlns:a16="http://schemas.microsoft.com/office/drawing/2014/main" id="{199DDDA5-86C0-BB48-A1A5-378EEC4A0FC4}"/>
              </a:ext>
            </a:extLst>
          </p:cNvPr>
          <p:cNvSpPr>
            <a:spLocks noGrp="1" noChangeAspect="1"/>
          </p:cNvSpPr>
          <p:nvPr>
            <p:ph type="pic" sz="quarter" idx="11"/>
          </p:nvPr>
        </p:nvSpPr>
        <p:spPr>
          <a:xfrm>
            <a:off x="5168915" y="1761920"/>
            <a:ext cx="1785687" cy="1785687"/>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5" name="Picture Placeholder 24">
            <a:extLst>
              <a:ext uri="{FF2B5EF4-FFF2-40B4-BE49-F238E27FC236}">
                <a16:creationId xmlns:a16="http://schemas.microsoft.com/office/drawing/2014/main" id="{993EAC2D-9DF6-1745-8B1C-F4F3981FCE6C}"/>
              </a:ext>
            </a:extLst>
          </p:cNvPr>
          <p:cNvSpPr>
            <a:spLocks noGrp="1" noChangeAspect="1"/>
          </p:cNvSpPr>
          <p:nvPr>
            <p:ph type="pic" sz="quarter" idx="12"/>
          </p:nvPr>
        </p:nvSpPr>
        <p:spPr>
          <a:xfrm>
            <a:off x="8914298" y="1760384"/>
            <a:ext cx="1779392" cy="1779392"/>
          </a:xfrm>
          <a:prstGeom prst="ellipse">
            <a:avLst/>
          </a:prstGeom>
          <a:ln w="12700">
            <a:solidFill>
              <a:schemeClr val="accent3"/>
            </a:solidFill>
          </a:ln>
        </p:spPr>
        <p:txBody>
          <a:bodyPr anchor="ctr">
            <a:normAutofit/>
          </a:bodyPr>
          <a:lstStyle>
            <a:lvl1pPr algn="ctr">
              <a:defRPr sz="1200"/>
            </a:lvl1pPr>
          </a:lstStyle>
          <a:p>
            <a:endParaRPr lang="en-US" dirty="0"/>
          </a:p>
        </p:txBody>
      </p:sp>
      <p:sp>
        <p:nvSpPr>
          <p:cNvPr id="17" name="Text Placeholder 49">
            <a:extLst>
              <a:ext uri="{FF2B5EF4-FFF2-40B4-BE49-F238E27FC236}">
                <a16:creationId xmlns:a16="http://schemas.microsoft.com/office/drawing/2014/main" id="{1177738C-5F4F-E145-8436-6722DF4BAB15}"/>
              </a:ext>
            </a:extLst>
          </p:cNvPr>
          <p:cNvSpPr>
            <a:spLocks noGrp="1"/>
          </p:cNvSpPr>
          <p:nvPr>
            <p:ph type="body" sz="quarter" idx="17" hasCustomPrompt="1"/>
          </p:nvPr>
        </p:nvSpPr>
        <p:spPr>
          <a:xfrm>
            <a:off x="680000" y="3924621"/>
            <a:ext cx="3409630" cy="298688"/>
          </a:xfrm>
        </p:spPr>
        <p:txBody>
          <a:bodyPr anchor="ctr">
            <a:normAutofit/>
          </a:bodyPr>
          <a:lstStyle>
            <a:lvl1pPr algn="ctr">
              <a:defRPr sz="1600" b="1"/>
            </a:lvl1pPr>
          </a:lstStyle>
          <a:p>
            <a:pPr lvl="0"/>
            <a:r>
              <a:rPr lang="en-US" dirty="0"/>
              <a:t>Name</a:t>
            </a:r>
          </a:p>
        </p:txBody>
      </p:sp>
      <p:sp>
        <p:nvSpPr>
          <p:cNvPr id="18" name="Text Placeholder 49">
            <a:extLst>
              <a:ext uri="{FF2B5EF4-FFF2-40B4-BE49-F238E27FC236}">
                <a16:creationId xmlns:a16="http://schemas.microsoft.com/office/drawing/2014/main" id="{0360E718-52C9-7944-9C74-4421AF7868AA}"/>
              </a:ext>
            </a:extLst>
          </p:cNvPr>
          <p:cNvSpPr>
            <a:spLocks noGrp="1"/>
          </p:cNvSpPr>
          <p:nvPr>
            <p:ph type="body" sz="quarter" idx="18" hasCustomPrompt="1"/>
          </p:nvPr>
        </p:nvSpPr>
        <p:spPr>
          <a:xfrm>
            <a:off x="4356629" y="3924621"/>
            <a:ext cx="3409630" cy="298688"/>
          </a:xfrm>
        </p:spPr>
        <p:txBody>
          <a:bodyPr anchor="ctr">
            <a:normAutofit/>
          </a:bodyPr>
          <a:lstStyle>
            <a:lvl1pPr algn="ctr">
              <a:defRPr sz="1600" b="1"/>
            </a:lvl1pPr>
          </a:lstStyle>
          <a:p>
            <a:pPr lvl="0"/>
            <a:r>
              <a:rPr lang="en-US" dirty="0"/>
              <a:t>Name</a:t>
            </a:r>
          </a:p>
        </p:txBody>
      </p:sp>
      <p:sp>
        <p:nvSpPr>
          <p:cNvPr id="19" name="Text Placeholder 49">
            <a:extLst>
              <a:ext uri="{FF2B5EF4-FFF2-40B4-BE49-F238E27FC236}">
                <a16:creationId xmlns:a16="http://schemas.microsoft.com/office/drawing/2014/main" id="{90FADB16-4043-9246-A615-5D758796DBB6}"/>
              </a:ext>
            </a:extLst>
          </p:cNvPr>
          <p:cNvSpPr>
            <a:spLocks noGrp="1"/>
          </p:cNvSpPr>
          <p:nvPr>
            <p:ph type="body" sz="quarter" idx="19" hasCustomPrompt="1"/>
          </p:nvPr>
        </p:nvSpPr>
        <p:spPr>
          <a:xfrm>
            <a:off x="8099179" y="3924621"/>
            <a:ext cx="3409630" cy="298688"/>
          </a:xfrm>
        </p:spPr>
        <p:txBody>
          <a:bodyPr anchor="ctr">
            <a:normAutofit/>
          </a:bodyPr>
          <a:lstStyle>
            <a:lvl1pPr algn="ctr">
              <a:defRPr sz="1600" b="1"/>
            </a:lvl1pPr>
          </a:lstStyle>
          <a:p>
            <a:pPr lvl="0"/>
            <a:r>
              <a:rPr lang="en-US" dirty="0"/>
              <a:t>Name</a:t>
            </a:r>
          </a:p>
        </p:txBody>
      </p:sp>
      <p:sp>
        <p:nvSpPr>
          <p:cNvPr id="21" name="Text Placeholder 49">
            <a:extLst>
              <a:ext uri="{FF2B5EF4-FFF2-40B4-BE49-F238E27FC236}">
                <a16:creationId xmlns:a16="http://schemas.microsoft.com/office/drawing/2014/main" id="{E6FDD895-8D8A-DC4B-9D79-36BB2761F333}"/>
              </a:ext>
            </a:extLst>
          </p:cNvPr>
          <p:cNvSpPr>
            <a:spLocks noGrp="1"/>
          </p:cNvSpPr>
          <p:nvPr>
            <p:ph type="body" sz="quarter" idx="21" hasCustomPrompt="1"/>
          </p:nvPr>
        </p:nvSpPr>
        <p:spPr>
          <a:xfrm>
            <a:off x="680000" y="4296094"/>
            <a:ext cx="3409630" cy="1376573"/>
          </a:xfrm>
        </p:spPr>
        <p:txBody>
          <a:bodyPr anchor="t">
            <a:normAutofit/>
          </a:bodyPr>
          <a:lstStyle>
            <a:lvl1pPr algn="ctr">
              <a:defRPr sz="1400" b="0"/>
            </a:lvl1pPr>
          </a:lstStyle>
          <a:p>
            <a:pPr lvl="0"/>
            <a:r>
              <a:rPr lang="en-US" dirty="0"/>
              <a:t>Title</a:t>
            </a:r>
          </a:p>
        </p:txBody>
      </p:sp>
      <p:sp>
        <p:nvSpPr>
          <p:cNvPr id="22" name="Text Placeholder 49">
            <a:extLst>
              <a:ext uri="{FF2B5EF4-FFF2-40B4-BE49-F238E27FC236}">
                <a16:creationId xmlns:a16="http://schemas.microsoft.com/office/drawing/2014/main" id="{FC27FA30-C383-0A41-B889-E76F23979825}"/>
              </a:ext>
            </a:extLst>
          </p:cNvPr>
          <p:cNvSpPr>
            <a:spLocks noGrp="1"/>
          </p:cNvSpPr>
          <p:nvPr>
            <p:ph type="body" sz="quarter" idx="22" hasCustomPrompt="1"/>
          </p:nvPr>
        </p:nvSpPr>
        <p:spPr>
          <a:xfrm>
            <a:off x="4356629" y="4296094"/>
            <a:ext cx="3409630" cy="1376573"/>
          </a:xfrm>
        </p:spPr>
        <p:txBody>
          <a:bodyPr anchor="t">
            <a:normAutofit/>
          </a:bodyPr>
          <a:lstStyle>
            <a:lvl1pPr algn="ctr">
              <a:defRPr sz="1400" b="0"/>
            </a:lvl1pPr>
          </a:lstStyle>
          <a:p>
            <a:pPr lvl="0"/>
            <a:r>
              <a:rPr lang="en-US" dirty="0"/>
              <a:t>Title</a:t>
            </a:r>
          </a:p>
        </p:txBody>
      </p:sp>
      <p:sp>
        <p:nvSpPr>
          <p:cNvPr id="23" name="Text Placeholder 49">
            <a:extLst>
              <a:ext uri="{FF2B5EF4-FFF2-40B4-BE49-F238E27FC236}">
                <a16:creationId xmlns:a16="http://schemas.microsoft.com/office/drawing/2014/main" id="{4711BC8E-4784-5B40-BBC8-BC7F018D5E50}"/>
              </a:ext>
            </a:extLst>
          </p:cNvPr>
          <p:cNvSpPr>
            <a:spLocks noGrp="1"/>
          </p:cNvSpPr>
          <p:nvPr>
            <p:ph type="body" sz="quarter" idx="23" hasCustomPrompt="1"/>
          </p:nvPr>
        </p:nvSpPr>
        <p:spPr>
          <a:xfrm>
            <a:off x="8099179" y="4296094"/>
            <a:ext cx="3409630" cy="1376573"/>
          </a:xfrm>
        </p:spPr>
        <p:txBody>
          <a:bodyPr anchor="t">
            <a:normAutofit/>
          </a:bodyPr>
          <a:lstStyle>
            <a:lvl1pPr algn="ctr">
              <a:defRPr sz="1400" b="0"/>
            </a:lvl1pPr>
          </a:lstStyle>
          <a:p>
            <a:pPr lvl="0"/>
            <a:r>
              <a:rPr lang="en-US" dirty="0"/>
              <a:t>Title</a:t>
            </a:r>
          </a:p>
        </p:txBody>
      </p:sp>
    </p:spTree>
    <p:extLst>
      <p:ext uri="{BB962C8B-B14F-4D97-AF65-F5344CB8AC3E}">
        <p14:creationId xmlns:p14="http://schemas.microsoft.com/office/powerpoint/2010/main" val="92688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EEF5-CE7B-9D43-8A9D-1B8CA454E56B}"/>
              </a:ext>
            </a:extLst>
          </p:cNvPr>
          <p:cNvSpPr>
            <a:spLocks noGrp="1"/>
          </p:cNvSpPr>
          <p:nvPr>
            <p:ph type="title" hasCustomPrompt="1"/>
          </p:nvPr>
        </p:nvSpPr>
        <p:spPr/>
        <p:txBody>
          <a:bodyPr/>
          <a:lstStyle/>
          <a:p>
            <a:r>
              <a:rPr lang="en-US" dirty="0"/>
              <a:t>Title + Text</a:t>
            </a:r>
          </a:p>
        </p:txBody>
      </p:sp>
      <p:sp>
        <p:nvSpPr>
          <p:cNvPr id="11" name="Text Placeholder 13">
            <a:extLst>
              <a:ext uri="{FF2B5EF4-FFF2-40B4-BE49-F238E27FC236}">
                <a16:creationId xmlns:a16="http://schemas.microsoft.com/office/drawing/2014/main" id="{12F8EC56-7A83-2C4E-86F6-0E92B936F3BD}"/>
              </a:ext>
            </a:extLst>
          </p:cNvPr>
          <p:cNvSpPr>
            <a:spLocks noGrp="1"/>
          </p:cNvSpPr>
          <p:nvPr>
            <p:ph type="body" sz="quarter" idx="11"/>
          </p:nvPr>
        </p:nvSpPr>
        <p:spPr>
          <a:xfrm>
            <a:off x="469900" y="1133342"/>
            <a:ext cx="10798175" cy="4292734"/>
          </a:xfrm>
          <a:prstGeom prst="rect">
            <a:avLst/>
          </a:prstGeo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323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AE8DDF-2C42-F640-BFB1-CA1444194385}"/>
              </a:ext>
            </a:extLst>
          </p:cNvPr>
          <p:cNvSpPr/>
          <p:nvPr userDrawn="1"/>
        </p:nvSpPr>
        <p:spPr>
          <a:xfrm>
            <a:off x="-5640" y="6348483"/>
            <a:ext cx="12192001" cy="499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70648" y="365126"/>
            <a:ext cx="10797988" cy="5095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0648" y="1093886"/>
            <a:ext cx="10797988" cy="49868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6" name="watermark" hidden="1">
            <a:extLst>
              <a:ext uri="{FF2B5EF4-FFF2-40B4-BE49-F238E27FC236}">
                <a16:creationId xmlns:a16="http://schemas.microsoft.com/office/drawing/2014/main" id="{D4626943-C9BE-F843-A14A-D4FA73CCEA32}"/>
              </a:ext>
            </a:extLst>
          </p:cNvPr>
          <p:cNvPicPr>
            <a:picLocks noChangeAspect="1"/>
          </p:cNvPicPr>
          <p:nvPr userDrawn="1"/>
        </p:nvPicPr>
        <p:blipFill>
          <a:blip r:embed="rId24"/>
          <a:stretch>
            <a:fillRect/>
          </a:stretch>
        </p:blipFill>
        <p:spPr>
          <a:xfrm>
            <a:off x="5639" y="0"/>
            <a:ext cx="12180722" cy="6858000"/>
          </a:xfrm>
          <a:prstGeom prst="rect">
            <a:avLst/>
          </a:prstGeom>
        </p:spPr>
      </p:pic>
      <p:sp>
        <p:nvSpPr>
          <p:cNvPr id="9" name="Slide Number Placeholder 5">
            <a:extLst>
              <a:ext uri="{FF2B5EF4-FFF2-40B4-BE49-F238E27FC236}">
                <a16:creationId xmlns:a16="http://schemas.microsoft.com/office/drawing/2014/main" id="{7BC6E8E8-97F2-B440-B552-F72730EED5A5}"/>
              </a:ext>
            </a:extLst>
          </p:cNvPr>
          <p:cNvSpPr txBox="1">
            <a:spLocks/>
          </p:cNvSpPr>
          <p:nvPr userDrawn="1"/>
        </p:nvSpPr>
        <p:spPr>
          <a:xfrm>
            <a:off x="11589752" y="6435830"/>
            <a:ext cx="489098"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tx1"/>
                </a:solidFill>
                <a:latin typeface="Gotham Medium" panose="02000604030000020004" pitchFamily="2" charset="-128"/>
                <a:ea typeface="Gotham Medium" panose="02000604030000020004" pitchFamily="2"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F0830F5-D769-8140-A799-2C8E7FA6EA52}" type="slidenum">
              <a:rPr lang="en-US" smtClean="0">
                <a:solidFill>
                  <a:schemeClr val="bg1"/>
                </a:solidFill>
                <a:latin typeface="Tahoma" panose="020B0604030504040204" pitchFamily="34" charset="0"/>
                <a:ea typeface="Tahoma" panose="020B0604030504040204" pitchFamily="34" charset="0"/>
                <a:cs typeface="Tahoma" panose="020B0604030504040204" pitchFamily="34" charset="0"/>
              </a:rPr>
              <a:pPr algn="ctr"/>
              <a:t>‹#›</a:t>
            </a:fld>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425414F-DE91-1242-A9E9-832CEC3192F1}"/>
              </a:ext>
            </a:extLst>
          </p:cNvPr>
          <p:cNvPicPr>
            <a:picLocks noChangeAspect="1"/>
          </p:cNvPicPr>
          <p:nvPr userDrawn="1"/>
        </p:nvPicPr>
        <p:blipFill rotWithShape="1">
          <a:blip r:embed="rId25"/>
          <a:srcRect r="58273"/>
          <a:stretch/>
        </p:blipFill>
        <p:spPr>
          <a:xfrm>
            <a:off x="496147" y="6468393"/>
            <a:ext cx="418253" cy="267339"/>
          </a:xfrm>
          <a:prstGeom prst="rect">
            <a:avLst/>
          </a:prstGeom>
        </p:spPr>
      </p:pic>
    </p:spTree>
    <p:extLst>
      <p:ext uri="{BB962C8B-B14F-4D97-AF65-F5344CB8AC3E}">
        <p14:creationId xmlns:p14="http://schemas.microsoft.com/office/powerpoint/2010/main" val="2282916197"/>
      </p:ext>
    </p:extLst>
  </p:cSld>
  <p:clrMap bg1="lt1" tx1="dk1" bg2="lt2" tx2="dk2" accent1="accent1" accent2="accent2" accent3="accent3" accent4="accent4" accent5="accent5" accent6="accent6" hlink="hlink" folHlink="folHlink"/>
  <p:sldLayoutIdLst>
    <p:sldLayoutId id="2147483681" r:id="rId1"/>
    <p:sldLayoutId id="2147483666" r:id="rId2"/>
    <p:sldLayoutId id="2147483648" r:id="rId3"/>
    <p:sldLayoutId id="2147483675" r:id="rId4"/>
    <p:sldLayoutId id="2147483676" r:id="rId5"/>
    <p:sldLayoutId id="2147483659" r:id="rId6"/>
    <p:sldLayoutId id="2147483680" r:id="rId7"/>
    <p:sldLayoutId id="2147483669" r:id="rId8"/>
    <p:sldLayoutId id="2147483649" r:id="rId9"/>
    <p:sldLayoutId id="2147483654" r:id="rId10"/>
    <p:sldLayoutId id="2147483673" r:id="rId11"/>
    <p:sldLayoutId id="2147483655" r:id="rId12"/>
    <p:sldLayoutId id="2147483658" r:id="rId13"/>
    <p:sldLayoutId id="2147483657" r:id="rId14"/>
    <p:sldLayoutId id="2147483656" r:id="rId15"/>
    <p:sldLayoutId id="2147483660" r:id="rId16"/>
    <p:sldLayoutId id="2147483661" r:id="rId17"/>
    <p:sldLayoutId id="2147483678" r:id="rId18"/>
    <p:sldLayoutId id="2147483679" r:id="rId19"/>
    <p:sldLayoutId id="2147483662" r:id="rId20"/>
    <p:sldLayoutId id="2147483664" r:id="rId21"/>
    <p:sldLayoutId id="2147483663" r:id="rId22"/>
  </p:sldLayoutIdLst>
  <p:hf sldNum="0" hdr="0" dt="0"/>
  <p:txStyles>
    <p:titleStyle>
      <a:lvl1pPr algn="l" defTabSz="914400" rtl="0" eaLnBrk="1" latinLnBrk="0" hangingPunct="1">
        <a:lnSpc>
          <a:spcPct val="90000"/>
        </a:lnSpc>
        <a:spcBef>
          <a:spcPct val="0"/>
        </a:spcBef>
        <a:buNone/>
        <a:defRPr sz="3200" b="1" kern="1200">
          <a:solidFill>
            <a:schemeClr val="tx2"/>
          </a:solidFill>
          <a:latin typeface="Gill Sans MT" panose="020B0502020104020203" pitchFamily="34" charset="77"/>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inkedin.com/company/quantum-safe-security-working-group/" TargetMode="External"/><Relationship Id="rId3" Type="http://schemas.openxmlformats.org/officeDocument/2006/relationships/hyperlink" Target="mailto:Bruno.Huttner@idquantique.com" TargetMode="External"/><Relationship Id="rId7" Type="http://schemas.openxmlformats.org/officeDocument/2006/relationships/hyperlink" Target="https://cloudsecurityalliance.org/research/working-groups/quantum-safe-security/" TargetMode="External"/><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1.png"/><Relationship Id="rId11" Type="http://schemas.openxmlformats.org/officeDocument/2006/relationships/image" Target="../media/image12.jpg"/><Relationship Id="rId5" Type="http://schemas.openxmlformats.org/officeDocument/2006/relationships/image" Target="../media/image10.jpg"/><Relationship Id="rId10" Type="http://schemas.openxmlformats.org/officeDocument/2006/relationships/hyperlink" Target="https://www.linkedin.com/in/mehakkalsicisspcisa/" TargetMode="External"/><Relationship Id="rId4" Type="http://schemas.openxmlformats.org/officeDocument/2006/relationships/hyperlink" Target="https://www.linkedin.com/in/bruno-huttner" TargetMode="External"/><Relationship Id="rId9" Type="http://schemas.openxmlformats.org/officeDocument/2006/relationships/hyperlink" Target="mailto:mkalsi005@idquantique.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loudsecurityalliance.org/research/working-groups/quantum-safe-security/" TargetMode="Externa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14.jpeg"/><Relationship Id="rId5" Type="http://schemas.openxmlformats.org/officeDocument/2006/relationships/hyperlink" Target="https://www.linkedin.com/in/bruno-huttner" TargetMode="External"/><Relationship Id="rId10" Type="http://schemas.openxmlformats.org/officeDocument/2006/relationships/hyperlink" Target="https://www.linkedin.com/in/mehakkalsicisspcisa/" TargetMode="External"/><Relationship Id="rId4" Type="http://schemas.openxmlformats.org/officeDocument/2006/relationships/hyperlink" Target="mailto:Bruno.Huttner@idquantique.com" TargetMode="External"/><Relationship Id="rId9" Type="http://schemas.openxmlformats.org/officeDocument/2006/relationships/hyperlink" Target="mailto:mkalsi005@idquantiqu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linkedin.com/company/quantum-safe-security-working-group/?viewAsMember=tru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finance.yahoo.com/news/arqit-quantum-inc-announces-financial-100700180.html"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hyperlink" Target="https://spacenews.com/arqit-launches-sale-of-satellite-divi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qtevent.com/canada" TargetMode="External"/><Relationship Id="rId7" Type="http://schemas.openxmlformats.org/officeDocument/2006/relationships/hyperlink" Target="https://www.infosecworldusa.com/"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hyperlink" Target="https://ghc.anitab.org/" TargetMode="External"/><Relationship Id="rId5" Type="http://schemas.openxmlformats.org/officeDocument/2006/relationships/hyperlink" Target="https://defcon.org/" TargetMode="External"/><Relationship Id="rId4" Type="http://schemas.openxmlformats.org/officeDocument/2006/relationships/hyperlink" Target="https://blackhat.com/us-23/?_mc=sem_bhus_sem_bhus_le_tspr_bing_brd_malesearchpaidliveus_2023&amp;msclkid=e5596482bbd51957495f00ccd75e192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B4DD17-7C18-480F-D3DE-44203DDC9342}"/>
              </a:ext>
            </a:extLst>
          </p:cNvPr>
          <p:cNvSpPr>
            <a:spLocks noGrp="1"/>
          </p:cNvSpPr>
          <p:nvPr>
            <p:ph type="title"/>
          </p:nvPr>
        </p:nvSpPr>
        <p:spPr/>
        <p:txBody>
          <a:bodyPr>
            <a:normAutofit fontScale="90000"/>
          </a:bodyPr>
          <a:lstStyle/>
          <a:p>
            <a:r>
              <a:rPr lang="en-GB" dirty="0"/>
              <a:t>Quantum-Safe Security Working Group</a:t>
            </a:r>
          </a:p>
        </p:txBody>
      </p:sp>
      <p:sp>
        <p:nvSpPr>
          <p:cNvPr id="13" name="Text Placeholder 12">
            <a:extLst>
              <a:ext uri="{FF2B5EF4-FFF2-40B4-BE49-F238E27FC236}">
                <a16:creationId xmlns:a16="http://schemas.microsoft.com/office/drawing/2014/main" id="{84073614-2713-D5BE-C0B8-0C6204138A04}"/>
              </a:ext>
            </a:extLst>
          </p:cNvPr>
          <p:cNvSpPr>
            <a:spLocks noGrp="1"/>
          </p:cNvSpPr>
          <p:nvPr>
            <p:ph type="body" sz="quarter" idx="17"/>
          </p:nvPr>
        </p:nvSpPr>
        <p:spPr>
          <a:xfrm>
            <a:off x="4895039" y="3104483"/>
            <a:ext cx="2866475" cy="332606"/>
          </a:xfrm>
        </p:spPr>
        <p:txBody>
          <a:bodyPr>
            <a:normAutofit fontScale="92500"/>
          </a:bodyPr>
          <a:lstStyle/>
          <a:p>
            <a:r>
              <a:rPr lang="en-GB" dirty="0"/>
              <a:t>Bruno Huttner; QSS co-Chair</a:t>
            </a:r>
          </a:p>
        </p:txBody>
      </p:sp>
      <p:sp>
        <p:nvSpPr>
          <p:cNvPr id="15" name="Text Placeholder 14">
            <a:extLst>
              <a:ext uri="{FF2B5EF4-FFF2-40B4-BE49-F238E27FC236}">
                <a16:creationId xmlns:a16="http://schemas.microsoft.com/office/drawing/2014/main" id="{7ADD97D3-37E1-E781-E562-548F9A88ACD4}"/>
              </a:ext>
            </a:extLst>
          </p:cNvPr>
          <p:cNvSpPr>
            <a:spLocks noGrp="1"/>
          </p:cNvSpPr>
          <p:nvPr>
            <p:ph type="body" sz="quarter" idx="21"/>
          </p:nvPr>
        </p:nvSpPr>
        <p:spPr>
          <a:xfrm>
            <a:off x="4960352" y="5405858"/>
            <a:ext cx="2735847" cy="341135"/>
          </a:xfrm>
        </p:spPr>
        <p:txBody>
          <a:bodyPr/>
          <a:lstStyle/>
          <a:p>
            <a:r>
              <a:rPr lang="en-US" dirty="0">
                <a:hlinkClick r:id="rId3"/>
              </a:rPr>
              <a:t>Bruno.Huttner@idquantique.com</a:t>
            </a:r>
            <a:endParaRPr lang="en-US" dirty="0"/>
          </a:p>
          <a:p>
            <a:endParaRPr lang="en-GB" dirty="0"/>
          </a:p>
        </p:txBody>
      </p:sp>
      <p:sp>
        <p:nvSpPr>
          <p:cNvPr id="16" name="Text Placeholder 15">
            <a:extLst>
              <a:ext uri="{FF2B5EF4-FFF2-40B4-BE49-F238E27FC236}">
                <a16:creationId xmlns:a16="http://schemas.microsoft.com/office/drawing/2014/main" id="{F73799F5-2189-1954-3DA7-04E66B2C70B4}"/>
              </a:ext>
            </a:extLst>
          </p:cNvPr>
          <p:cNvSpPr>
            <a:spLocks noGrp="1"/>
          </p:cNvSpPr>
          <p:nvPr>
            <p:ph type="body" sz="quarter" idx="22"/>
          </p:nvPr>
        </p:nvSpPr>
        <p:spPr>
          <a:xfrm>
            <a:off x="4929056" y="5816805"/>
            <a:ext cx="3280132" cy="341135"/>
          </a:xfrm>
        </p:spPr>
        <p:txBody>
          <a:bodyPr/>
          <a:lstStyle/>
          <a:p>
            <a:r>
              <a:rPr lang="en-US" dirty="0">
                <a:hlinkClick r:id="rId4"/>
              </a:rPr>
              <a:t>https://www.linkedin.com/in/bruno-huttner</a:t>
            </a:r>
            <a:r>
              <a:rPr lang="en-US" dirty="0"/>
              <a:t> </a:t>
            </a:r>
          </a:p>
          <a:p>
            <a:endParaRPr lang="en-GB" dirty="0"/>
          </a:p>
        </p:txBody>
      </p:sp>
      <p:sp>
        <p:nvSpPr>
          <p:cNvPr id="10" name="Text Placeholder 9">
            <a:extLst>
              <a:ext uri="{FF2B5EF4-FFF2-40B4-BE49-F238E27FC236}">
                <a16:creationId xmlns:a16="http://schemas.microsoft.com/office/drawing/2014/main" id="{6A5A52C3-7B0B-C209-39E4-72A458BCD939}"/>
              </a:ext>
            </a:extLst>
          </p:cNvPr>
          <p:cNvSpPr>
            <a:spLocks noGrp="1"/>
          </p:cNvSpPr>
          <p:nvPr>
            <p:ph type="body" sz="quarter" idx="14"/>
          </p:nvPr>
        </p:nvSpPr>
        <p:spPr/>
        <p:txBody>
          <a:bodyPr/>
          <a:lstStyle/>
          <a:p>
            <a:r>
              <a:rPr lang="en-GB" dirty="0"/>
              <a:t>Call:  May </a:t>
            </a:r>
            <a:r>
              <a:rPr lang="en-CH" dirty="0"/>
              <a:t>23</a:t>
            </a:r>
            <a:r>
              <a:rPr lang="en-CH" baseline="30000" dirty="0"/>
              <a:t>rd</a:t>
            </a:r>
            <a:r>
              <a:rPr lang="en-GB" dirty="0"/>
              <a:t> 2023</a:t>
            </a:r>
          </a:p>
        </p:txBody>
      </p:sp>
      <p:pic>
        <p:nvPicPr>
          <p:cNvPr id="19" name="Picture Placeholder 11" descr="A picture containing person, person, indoor&#10;&#10;Description automatically generated">
            <a:extLst>
              <a:ext uri="{FF2B5EF4-FFF2-40B4-BE49-F238E27FC236}">
                <a16:creationId xmlns:a16="http://schemas.microsoft.com/office/drawing/2014/main" id="{FC71F965-1C58-1170-444F-BE793381CC8D}"/>
              </a:ext>
            </a:extLst>
          </p:cNvPr>
          <p:cNvPicPr>
            <a:picLocks noGrp="1" noChangeAspect="1"/>
          </p:cNvPicPr>
          <p:nvPr>
            <p:ph type="pic" sz="quarter" idx="11"/>
          </p:nvPr>
        </p:nvPicPr>
        <p:blipFill rotWithShape="1">
          <a:blip r:embed="rId5"/>
          <a:srcRect t="2951" b="12901"/>
          <a:stretch/>
        </p:blipFill>
        <p:spPr>
          <a:xfrm>
            <a:off x="5067753" y="374650"/>
            <a:ext cx="2368550" cy="2366963"/>
          </a:xfrm>
        </p:spPr>
      </p:pic>
      <p:pic>
        <p:nvPicPr>
          <p:cNvPr id="27" name="Picture Placeholder 13" descr="Logo&#10;&#10;Description automatically generated">
            <a:extLst>
              <a:ext uri="{FF2B5EF4-FFF2-40B4-BE49-F238E27FC236}">
                <a16:creationId xmlns:a16="http://schemas.microsoft.com/office/drawing/2014/main" id="{FB409D15-3431-BADC-3F36-554E30CAEF84}"/>
              </a:ext>
            </a:extLst>
          </p:cNvPr>
          <p:cNvPicPr>
            <a:picLocks noChangeAspect="1"/>
          </p:cNvPicPr>
          <p:nvPr/>
        </p:nvPicPr>
        <p:blipFill rotWithShape="1">
          <a:blip r:embed="rId6"/>
          <a:srcRect l="-598" r="-984"/>
          <a:stretch/>
        </p:blipFill>
        <p:spPr>
          <a:xfrm>
            <a:off x="5184878" y="3873267"/>
            <a:ext cx="2268000" cy="1288028"/>
          </a:xfrm>
          <a:prstGeom prst="rect">
            <a:avLst/>
          </a:prstGeom>
          <a:ln>
            <a:noFill/>
          </a:ln>
        </p:spPr>
      </p:pic>
      <p:sp>
        <p:nvSpPr>
          <p:cNvPr id="34" name="TextBox 33">
            <a:extLst>
              <a:ext uri="{FF2B5EF4-FFF2-40B4-BE49-F238E27FC236}">
                <a16:creationId xmlns:a16="http://schemas.microsoft.com/office/drawing/2014/main" id="{6CF1CF9C-5B47-A08F-C606-B6779D55372C}"/>
              </a:ext>
            </a:extLst>
          </p:cNvPr>
          <p:cNvSpPr txBox="1"/>
          <p:nvPr/>
        </p:nvSpPr>
        <p:spPr>
          <a:xfrm>
            <a:off x="470648" y="2809121"/>
            <a:ext cx="3227895" cy="3416320"/>
          </a:xfrm>
          <a:prstGeom prst="rect">
            <a:avLst/>
          </a:prstGeom>
          <a:noFill/>
        </p:spPr>
        <p:txBody>
          <a:bodyPr wrap="square">
            <a:spAutoFit/>
          </a:bodyPr>
          <a:lstStyle/>
          <a:p>
            <a:r>
              <a:rPr lang="en-US" dirty="0">
                <a:solidFill>
                  <a:srgbClr val="525868"/>
                </a:solidFill>
                <a:latin typeface="Gill Sans MT" panose="020B0502020104020203" pitchFamily="34" charset="0"/>
              </a:rPr>
              <a:t>Visit our webpage: </a:t>
            </a:r>
          </a:p>
          <a:p>
            <a:r>
              <a:rPr lang="en-US" dirty="0">
                <a:latin typeface="Gill Sans MT" panose="020B0502020104020203" pitchFamily="34" charset="0"/>
                <a:hlinkClick r:id="rId7"/>
              </a:rPr>
              <a:t>https://cloudsecurityalliance.org/research/working-groups/quantum-safe-security/</a:t>
            </a:r>
            <a:r>
              <a:rPr lang="en-US" dirty="0">
                <a:solidFill>
                  <a:srgbClr val="525868"/>
                </a:solidFill>
                <a:latin typeface="Gill Sans MT" panose="020B0502020104020203" pitchFamily="34" charset="0"/>
              </a:rPr>
              <a:t> </a:t>
            </a:r>
          </a:p>
          <a:p>
            <a:endParaRPr lang="en-US" dirty="0">
              <a:solidFill>
                <a:srgbClr val="525868"/>
              </a:solidFill>
              <a:latin typeface="Gill Sans MT" panose="020B0502020104020203" pitchFamily="34" charset="0"/>
            </a:endParaRPr>
          </a:p>
          <a:p>
            <a:r>
              <a:rPr lang="en-US" dirty="0">
                <a:solidFill>
                  <a:srgbClr val="525868"/>
                </a:solidFill>
                <a:latin typeface="Gill Sans MT" panose="020B0502020104020203" pitchFamily="34" charset="0"/>
              </a:rPr>
              <a:t>And on LinkedIn:</a:t>
            </a:r>
          </a:p>
          <a:p>
            <a:r>
              <a:rPr lang="en-US" dirty="0">
                <a:solidFill>
                  <a:srgbClr val="525868"/>
                </a:solidFill>
                <a:latin typeface="Gill Sans MT" panose="020B0502020104020203" pitchFamily="34" charset="0"/>
                <a:hlinkClick r:id="rId8"/>
              </a:rPr>
              <a:t>https://www.linkedin.com/company/quantum-safe-security-working-group/</a:t>
            </a:r>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a:p>
            <a:endParaRPr lang="en-US" dirty="0">
              <a:solidFill>
                <a:srgbClr val="525868"/>
              </a:solidFill>
              <a:latin typeface="Gill Sans MT" panose="020B0502020104020203" pitchFamily="34" charset="0"/>
            </a:endParaRPr>
          </a:p>
        </p:txBody>
      </p:sp>
      <p:sp>
        <p:nvSpPr>
          <p:cNvPr id="11" name="Text Placeholder 12">
            <a:extLst>
              <a:ext uri="{FF2B5EF4-FFF2-40B4-BE49-F238E27FC236}">
                <a16:creationId xmlns:a16="http://schemas.microsoft.com/office/drawing/2014/main" id="{992CCF43-3155-B996-C450-3930BDB626A0}"/>
              </a:ext>
            </a:extLst>
          </p:cNvPr>
          <p:cNvSpPr txBox="1">
            <a:spLocks/>
          </p:cNvSpPr>
          <p:nvPr/>
        </p:nvSpPr>
        <p:spPr>
          <a:xfrm>
            <a:off x="8551169" y="3090580"/>
            <a:ext cx="2866476" cy="332606"/>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10000"/>
              </a:lnSpc>
              <a:spcBef>
                <a:spcPts val="1000"/>
              </a:spcBef>
              <a:buFont typeface="Arial" panose="020B0604020202020204" pitchFamily="34" charset="0"/>
              <a:buNone/>
              <a:defRPr sz="1600" b="1"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Mehak Kalsi; QSS co-Chair</a:t>
            </a:r>
          </a:p>
        </p:txBody>
      </p:sp>
      <p:sp>
        <p:nvSpPr>
          <p:cNvPr id="12" name="Text Placeholder 14">
            <a:extLst>
              <a:ext uri="{FF2B5EF4-FFF2-40B4-BE49-F238E27FC236}">
                <a16:creationId xmlns:a16="http://schemas.microsoft.com/office/drawing/2014/main" id="{4EF01938-6A6E-5436-0BCC-C2A7A2055E3B}"/>
              </a:ext>
            </a:extLst>
          </p:cNvPr>
          <p:cNvSpPr txBox="1">
            <a:spLocks/>
          </p:cNvSpPr>
          <p:nvPr/>
        </p:nvSpPr>
        <p:spPr>
          <a:xfrm>
            <a:off x="8373713" y="5405857"/>
            <a:ext cx="2875753" cy="341135"/>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9"/>
              </a:rPr>
              <a:t>mkalsi005@gmail.com</a:t>
            </a:r>
            <a:endParaRPr lang="en-US" dirty="0"/>
          </a:p>
          <a:p>
            <a:endParaRPr lang="en-GB" dirty="0"/>
          </a:p>
        </p:txBody>
      </p:sp>
      <p:sp>
        <p:nvSpPr>
          <p:cNvPr id="14" name="Text Placeholder 15">
            <a:extLst>
              <a:ext uri="{FF2B5EF4-FFF2-40B4-BE49-F238E27FC236}">
                <a16:creationId xmlns:a16="http://schemas.microsoft.com/office/drawing/2014/main" id="{2C1984E0-C995-BF61-63B4-E532C416C13D}"/>
              </a:ext>
            </a:extLst>
          </p:cNvPr>
          <p:cNvSpPr txBox="1">
            <a:spLocks/>
          </p:cNvSpPr>
          <p:nvPr/>
        </p:nvSpPr>
        <p:spPr>
          <a:xfrm>
            <a:off x="8373713" y="5800530"/>
            <a:ext cx="3999250" cy="37368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10"/>
              </a:rPr>
              <a:t>https://www.linkedin.com/in/mehakkalsicisspcisa/ </a:t>
            </a:r>
            <a:endParaRPr lang="en-US" dirty="0"/>
          </a:p>
          <a:p>
            <a:endParaRPr lang="en-GB" dirty="0"/>
          </a:p>
        </p:txBody>
      </p:sp>
      <p:pic>
        <p:nvPicPr>
          <p:cNvPr id="20" name="Picture Placeholder 11">
            <a:extLst>
              <a:ext uri="{FF2B5EF4-FFF2-40B4-BE49-F238E27FC236}">
                <a16:creationId xmlns:a16="http://schemas.microsoft.com/office/drawing/2014/main" id="{DE3B4900-C62E-62F3-4F26-43DE1B8F6922}"/>
              </a:ext>
            </a:extLst>
          </p:cNvPr>
          <p:cNvPicPr>
            <a:picLocks noChangeAspect="1"/>
          </p:cNvPicPr>
          <p:nvPr/>
        </p:nvPicPr>
        <p:blipFill rotWithShape="1">
          <a:blip r:embed="rId11"/>
          <a:srcRect t="7233" b="26137"/>
          <a:stretch/>
        </p:blipFill>
        <p:spPr>
          <a:xfrm>
            <a:off x="8551169" y="442158"/>
            <a:ext cx="2368550" cy="2366963"/>
          </a:xfrm>
          <a:prstGeom prst="ellipse">
            <a:avLst/>
          </a:prstGeom>
          <a:ln w="12700">
            <a:solidFill>
              <a:schemeClr val="accent3"/>
            </a:solidFill>
          </a:ln>
        </p:spPr>
      </p:pic>
      <p:pic>
        <p:nvPicPr>
          <p:cNvPr id="26" name="Picture 25">
            <a:extLst>
              <a:ext uri="{FF2B5EF4-FFF2-40B4-BE49-F238E27FC236}">
                <a16:creationId xmlns:a16="http://schemas.microsoft.com/office/drawing/2014/main" id="{794ADF58-995C-15C9-17A4-6C0F16300D50}"/>
              </a:ext>
            </a:extLst>
          </p:cNvPr>
          <p:cNvPicPr>
            <a:picLocks noChangeAspect="1"/>
          </p:cNvPicPr>
          <p:nvPr/>
        </p:nvPicPr>
        <p:blipFill>
          <a:blip r:embed="rId12"/>
          <a:stretch>
            <a:fillRect/>
          </a:stretch>
        </p:blipFill>
        <p:spPr>
          <a:xfrm>
            <a:off x="8627371" y="3951296"/>
            <a:ext cx="2552256" cy="1243125"/>
          </a:xfrm>
          <a:prstGeom prst="rect">
            <a:avLst/>
          </a:prstGeom>
        </p:spPr>
      </p:pic>
    </p:spTree>
    <p:extLst>
      <p:ext uri="{BB962C8B-B14F-4D97-AF65-F5344CB8AC3E}">
        <p14:creationId xmlns:p14="http://schemas.microsoft.com/office/powerpoint/2010/main" val="76277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6354C-8CDF-2F41-A6FA-1E6AF8496319}"/>
              </a:ext>
            </a:extLst>
          </p:cNvPr>
          <p:cNvSpPr>
            <a:spLocks noGrp="1"/>
          </p:cNvSpPr>
          <p:nvPr>
            <p:ph type="title"/>
          </p:nvPr>
        </p:nvSpPr>
        <p:spPr>
          <a:xfrm>
            <a:off x="463438" y="365127"/>
            <a:ext cx="3848390" cy="880199"/>
          </a:xfrm>
        </p:spPr>
        <p:txBody>
          <a:bodyPr>
            <a:normAutofit/>
          </a:bodyPr>
          <a:lstStyle/>
          <a:p>
            <a:r>
              <a:rPr lang="en-US" dirty="0"/>
              <a:t>Thank you!</a:t>
            </a:r>
          </a:p>
        </p:txBody>
      </p:sp>
      <p:sp>
        <p:nvSpPr>
          <p:cNvPr id="3" name="Text Placeholder 2">
            <a:extLst>
              <a:ext uri="{FF2B5EF4-FFF2-40B4-BE49-F238E27FC236}">
                <a16:creationId xmlns:a16="http://schemas.microsoft.com/office/drawing/2014/main" id="{39D8D74C-758B-4749-9A1C-ADA14409CFA0}"/>
              </a:ext>
            </a:extLst>
          </p:cNvPr>
          <p:cNvSpPr>
            <a:spLocks noGrp="1"/>
          </p:cNvSpPr>
          <p:nvPr>
            <p:ph type="body" sz="quarter" idx="14"/>
          </p:nvPr>
        </p:nvSpPr>
        <p:spPr/>
        <p:txBody>
          <a:bodyPr>
            <a:normAutofit/>
          </a:bodyPr>
          <a:lstStyle/>
          <a:p>
            <a:r>
              <a:rPr lang="en-US" sz="1400" b="0" i="0" dirty="0">
                <a:solidFill>
                  <a:srgbClr val="525868"/>
                </a:solidFill>
                <a:effectLst/>
                <a:latin typeface="+mn-lt"/>
              </a:rPr>
              <a:t>The goal of the Quantum-Safe Security (QSS) working group is to support the quantum‐safe cryptography community in development and deployment of a framework to protect data whether in movement or at rest.</a:t>
            </a:r>
          </a:p>
          <a:p>
            <a:r>
              <a:rPr lang="en-US" sz="1400" dirty="0">
                <a:solidFill>
                  <a:srgbClr val="525868"/>
                </a:solidFill>
                <a:latin typeface="+mn-lt"/>
              </a:rPr>
              <a:t>Visit our webpage: </a:t>
            </a:r>
          </a:p>
          <a:p>
            <a:r>
              <a:rPr lang="en-US" sz="1400" dirty="0">
                <a:latin typeface="+mn-lt"/>
                <a:hlinkClick r:id="rId3"/>
              </a:rPr>
              <a:t>https://cloudsecurityalliance.org/research/working-groups/quantum-safe-security/</a:t>
            </a:r>
            <a:r>
              <a:rPr lang="en-US" sz="1400" dirty="0">
                <a:solidFill>
                  <a:srgbClr val="525868"/>
                </a:solidFill>
                <a:latin typeface="+mn-lt"/>
              </a:rPr>
              <a:t> </a:t>
            </a:r>
          </a:p>
          <a:p>
            <a:endParaRPr lang="en-US" sz="1400" dirty="0">
              <a:solidFill>
                <a:srgbClr val="525868"/>
              </a:solidFill>
              <a:latin typeface="+mn-lt"/>
            </a:endParaRPr>
          </a:p>
        </p:txBody>
      </p:sp>
      <p:sp>
        <p:nvSpPr>
          <p:cNvPr id="4" name="Text Placeholder 3">
            <a:extLst>
              <a:ext uri="{FF2B5EF4-FFF2-40B4-BE49-F238E27FC236}">
                <a16:creationId xmlns:a16="http://schemas.microsoft.com/office/drawing/2014/main" id="{65B58051-461D-E648-88DA-BBC02D02FBB6}"/>
              </a:ext>
            </a:extLst>
          </p:cNvPr>
          <p:cNvSpPr>
            <a:spLocks noGrp="1"/>
          </p:cNvSpPr>
          <p:nvPr>
            <p:ph type="body" sz="quarter" idx="17"/>
          </p:nvPr>
        </p:nvSpPr>
        <p:spPr>
          <a:xfrm>
            <a:off x="8373713" y="921008"/>
            <a:ext cx="5611715" cy="332606"/>
          </a:xfrm>
        </p:spPr>
        <p:txBody>
          <a:bodyPr>
            <a:noAutofit/>
          </a:bodyPr>
          <a:lstStyle/>
          <a:p>
            <a:r>
              <a:rPr lang="en-US" sz="2000" dirty="0"/>
              <a:t>Mehak Kalsi</a:t>
            </a:r>
          </a:p>
        </p:txBody>
      </p:sp>
      <p:sp>
        <p:nvSpPr>
          <p:cNvPr id="5" name="Text Placeholder 4">
            <a:extLst>
              <a:ext uri="{FF2B5EF4-FFF2-40B4-BE49-F238E27FC236}">
                <a16:creationId xmlns:a16="http://schemas.microsoft.com/office/drawing/2014/main" id="{87830A8A-30F0-D545-AF37-AFC085ABC17F}"/>
              </a:ext>
            </a:extLst>
          </p:cNvPr>
          <p:cNvSpPr>
            <a:spLocks noGrp="1"/>
          </p:cNvSpPr>
          <p:nvPr>
            <p:ph type="body" sz="quarter" idx="21"/>
          </p:nvPr>
        </p:nvSpPr>
        <p:spPr>
          <a:xfrm>
            <a:off x="4982124" y="4034118"/>
            <a:ext cx="5611715" cy="341135"/>
          </a:xfrm>
        </p:spPr>
        <p:txBody>
          <a:bodyPr/>
          <a:lstStyle/>
          <a:p>
            <a:r>
              <a:rPr lang="en-US" dirty="0">
                <a:hlinkClick r:id="rId4"/>
              </a:rPr>
              <a:t>Bruno.Huttner@idquantique.com</a:t>
            </a:r>
            <a:endParaRPr lang="en-US" dirty="0"/>
          </a:p>
          <a:p>
            <a:endParaRPr lang="en-US" dirty="0"/>
          </a:p>
        </p:txBody>
      </p:sp>
      <p:sp>
        <p:nvSpPr>
          <p:cNvPr id="7" name="Text Placeholder 6">
            <a:extLst>
              <a:ext uri="{FF2B5EF4-FFF2-40B4-BE49-F238E27FC236}">
                <a16:creationId xmlns:a16="http://schemas.microsoft.com/office/drawing/2014/main" id="{07CED23D-979B-4E4B-8E92-71BAC5F656B2}"/>
              </a:ext>
            </a:extLst>
          </p:cNvPr>
          <p:cNvSpPr>
            <a:spLocks noGrp="1"/>
          </p:cNvSpPr>
          <p:nvPr>
            <p:ph type="body" sz="quarter" idx="22"/>
          </p:nvPr>
        </p:nvSpPr>
        <p:spPr>
          <a:xfrm>
            <a:off x="4982125" y="4508127"/>
            <a:ext cx="5611715" cy="341135"/>
          </a:xfrm>
        </p:spPr>
        <p:txBody>
          <a:bodyPr>
            <a:normAutofit/>
          </a:bodyPr>
          <a:lstStyle/>
          <a:p>
            <a:r>
              <a:rPr lang="en-US" dirty="0">
                <a:hlinkClick r:id="rId5"/>
              </a:rPr>
              <a:t>https://www.linkedin.com/in/bruno-huttner</a:t>
            </a:r>
            <a:r>
              <a:rPr lang="en-US" dirty="0"/>
              <a:t> </a:t>
            </a:r>
          </a:p>
        </p:txBody>
      </p:sp>
      <p:pic>
        <p:nvPicPr>
          <p:cNvPr id="1026" name="Picture 2" descr="Free download I Want You Uncle Sam Clipart for your ...">
            <a:extLst>
              <a:ext uri="{FF2B5EF4-FFF2-40B4-BE49-F238E27FC236}">
                <a16:creationId xmlns:a16="http://schemas.microsoft.com/office/drawing/2014/main" id="{8EA60FD9-4603-49A4-90FF-2088863CF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934" y="4204685"/>
            <a:ext cx="1182084" cy="150637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2F747FC-B2AE-464C-8FCD-029C3BA05C50}"/>
              </a:ext>
            </a:extLst>
          </p:cNvPr>
          <p:cNvSpPr txBox="1"/>
          <p:nvPr/>
        </p:nvSpPr>
        <p:spPr>
          <a:xfrm>
            <a:off x="1746018" y="4375253"/>
            <a:ext cx="3283181" cy="995144"/>
          </a:xfrm>
          <a:prstGeom prst="rect">
            <a:avLst/>
          </a:prstGeom>
          <a:noFill/>
        </p:spPr>
        <p:txBody>
          <a:bodyPr wrap="square">
            <a:sp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Contact us:</a:t>
            </a: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Bruno Huttner and Mehak Kalsi</a:t>
            </a:r>
            <a:r>
              <a:rPr kumimoji="0" lang="en-US" sz="1400" b="0" i="0" u="none" strike="noStrike" kern="1200" cap="none" spc="0" normalizeH="0" baseline="0" noProof="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 co-Chairs</a:t>
            </a:r>
            <a:endPar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25868"/>
                </a:solidFill>
                <a:effectLst/>
                <a:uLnTx/>
                <a:uFillTx/>
                <a:latin typeface="Calibri" panose="020F0502020204030204"/>
                <a:ea typeface="Tahoma" panose="020B0604030504040204" pitchFamily="34" charset="0"/>
                <a:cs typeface="Tahoma" panose="020B0604030504040204" pitchFamily="34" charset="0"/>
              </a:rPr>
              <a:t>Hillary Baron,  CSA Program Manager</a:t>
            </a:r>
            <a:endParaRPr kumimoji="0" lang="en-US" sz="1400" b="0" i="0" u="none" strike="noStrike" kern="1200" cap="none" spc="0" normalizeH="0" baseline="0" noProof="0" dirty="0">
              <a:ln>
                <a:noFill/>
              </a:ln>
              <a:solidFill>
                <a:srgbClr val="000000"/>
              </a:solidFill>
              <a:effectLst/>
              <a:uLnTx/>
              <a:uFillTx/>
              <a:latin typeface="Calibri" panose="020F0502020204030204"/>
              <a:ea typeface="Tahoma" panose="020B0604030504040204" pitchFamily="34" charset="0"/>
              <a:cs typeface="Tahoma" panose="020B0604030504040204" pitchFamily="34" charset="0"/>
            </a:endParaRPr>
          </a:p>
        </p:txBody>
      </p:sp>
      <p:pic>
        <p:nvPicPr>
          <p:cNvPr id="20" name="Picture Placeholder 13" descr="Logo&#10;&#10;Description automatically generated">
            <a:extLst>
              <a:ext uri="{FF2B5EF4-FFF2-40B4-BE49-F238E27FC236}">
                <a16:creationId xmlns:a16="http://schemas.microsoft.com/office/drawing/2014/main" id="{BE1B00E2-25B7-4D8D-9E86-6AD64C026363}"/>
              </a:ext>
            </a:extLst>
          </p:cNvPr>
          <p:cNvPicPr>
            <a:picLocks noGrp="1" noChangeAspect="1"/>
          </p:cNvPicPr>
          <p:nvPr>
            <p:ph type="pic" sz="quarter" idx="18"/>
          </p:nvPr>
        </p:nvPicPr>
        <p:blipFill rotWithShape="1">
          <a:blip r:embed="rId7"/>
          <a:srcRect l="-598" r="-984"/>
          <a:stretch/>
        </p:blipFill>
        <p:spPr>
          <a:xfrm>
            <a:off x="5643011" y="1674711"/>
            <a:ext cx="2130613" cy="1210004"/>
          </a:xfrm>
        </p:spPr>
      </p:pic>
      <p:sp>
        <p:nvSpPr>
          <p:cNvPr id="6" name="TextBox 5">
            <a:extLst>
              <a:ext uri="{FF2B5EF4-FFF2-40B4-BE49-F238E27FC236}">
                <a16:creationId xmlns:a16="http://schemas.microsoft.com/office/drawing/2014/main" id="{ED6332B1-5265-B4E8-8EF4-2F42135FEA7A}"/>
              </a:ext>
            </a:extLst>
          </p:cNvPr>
          <p:cNvSpPr txBox="1"/>
          <p:nvPr/>
        </p:nvSpPr>
        <p:spPr>
          <a:xfrm>
            <a:off x="5391676" y="3228725"/>
            <a:ext cx="6114387" cy="369332"/>
          </a:xfrm>
          <a:prstGeom prst="rect">
            <a:avLst/>
          </a:prstGeom>
          <a:noFill/>
        </p:spPr>
        <p:txBody>
          <a:bodyPr wrap="square" rtlCol="0">
            <a:spAutoFit/>
          </a:bodyPr>
          <a:lstStyle/>
          <a:p>
            <a:r>
              <a:rPr lang="en-GB" b="1" dirty="0">
                <a:latin typeface="Gill Sans MT" panose="020B0502020104020203" pitchFamily="34" charset="0"/>
              </a:rPr>
              <a:t>The document will be available on Circle after the call</a:t>
            </a:r>
          </a:p>
        </p:txBody>
      </p:sp>
      <p:sp>
        <p:nvSpPr>
          <p:cNvPr id="8" name="Text Placeholder 3">
            <a:extLst>
              <a:ext uri="{FF2B5EF4-FFF2-40B4-BE49-F238E27FC236}">
                <a16:creationId xmlns:a16="http://schemas.microsoft.com/office/drawing/2014/main" id="{2243D45A-3453-EB07-B8A2-E181A9D74B51}"/>
              </a:ext>
            </a:extLst>
          </p:cNvPr>
          <p:cNvSpPr txBox="1">
            <a:spLocks/>
          </p:cNvSpPr>
          <p:nvPr/>
        </p:nvSpPr>
        <p:spPr>
          <a:xfrm>
            <a:off x="5643011" y="930283"/>
            <a:ext cx="5611715" cy="332606"/>
          </a:xfrm>
          <a:prstGeom prst="rect">
            <a:avLst/>
          </a:prstGeom>
        </p:spPr>
        <p:txBody>
          <a:bodyPr vert="horz" lIns="91440" tIns="45720" rIns="91440" bIns="45720" rtlCol="0" anchor="ctr">
            <a:noAutofit/>
          </a:bodyPr>
          <a:lstStyle>
            <a:lvl1pPr marL="0" indent="0" algn="l" defTabSz="914400" rtl="0" eaLnBrk="1" latinLnBrk="0" hangingPunct="1">
              <a:lnSpc>
                <a:spcPct val="110000"/>
              </a:lnSpc>
              <a:spcBef>
                <a:spcPts val="1000"/>
              </a:spcBef>
              <a:buFont typeface="Arial" panose="020B0604020202020204" pitchFamily="34" charset="0"/>
              <a:buNone/>
              <a:defRPr sz="1600" b="1"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Bruno Huttner</a:t>
            </a:r>
          </a:p>
        </p:txBody>
      </p:sp>
      <p:pic>
        <p:nvPicPr>
          <p:cNvPr id="11" name="Picture 10">
            <a:extLst>
              <a:ext uri="{FF2B5EF4-FFF2-40B4-BE49-F238E27FC236}">
                <a16:creationId xmlns:a16="http://schemas.microsoft.com/office/drawing/2014/main" id="{F5E23F8D-8774-AAB7-7B40-0E40E5ADCEE5}"/>
              </a:ext>
            </a:extLst>
          </p:cNvPr>
          <p:cNvPicPr>
            <a:picLocks noChangeAspect="1"/>
          </p:cNvPicPr>
          <p:nvPr/>
        </p:nvPicPr>
        <p:blipFill>
          <a:blip r:embed="rId8"/>
          <a:stretch>
            <a:fillRect/>
          </a:stretch>
        </p:blipFill>
        <p:spPr>
          <a:xfrm>
            <a:off x="8448868" y="1674711"/>
            <a:ext cx="2303209" cy="1121822"/>
          </a:xfrm>
          <a:prstGeom prst="rect">
            <a:avLst/>
          </a:prstGeom>
        </p:spPr>
      </p:pic>
      <p:sp>
        <p:nvSpPr>
          <p:cNvPr id="12" name="Text Placeholder 14">
            <a:extLst>
              <a:ext uri="{FF2B5EF4-FFF2-40B4-BE49-F238E27FC236}">
                <a16:creationId xmlns:a16="http://schemas.microsoft.com/office/drawing/2014/main" id="{C281909B-B816-2478-E058-59A6AB826312}"/>
              </a:ext>
            </a:extLst>
          </p:cNvPr>
          <p:cNvSpPr txBox="1">
            <a:spLocks/>
          </p:cNvSpPr>
          <p:nvPr/>
        </p:nvSpPr>
        <p:spPr>
          <a:xfrm>
            <a:off x="8373713" y="4077798"/>
            <a:ext cx="2875753" cy="341135"/>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9"/>
              </a:rPr>
              <a:t>mkalsi005@gmail.com</a:t>
            </a:r>
            <a:endParaRPr lang="en-US" dirty="0"/>
          </a:p>
          <a:p>
            <a:endParaRPr lang="en-GB" dirty="0"/>
          </a:p>
        </p:txBody>
      </p:sp>
      <p:sp>
        <p:nvSpPr>
          <p:cNvPr id="13" name="Text Placeholder 15">
            <a:extLst>
              <a:ext uri="{FF2B5EF4-FFF2-40B4-BE49-F238E27FC236}">
                <a16:creationId xmlns:a16="http://schemas.microsoft.com/office/drawing/2014/main" id="{DACD9965-2A94-4A64-68F1-DDF29EA4AEE0}"/>
              </a:ext>
            </a:extLst>
          </p:cNvPr>
          <p:cNvSpPr txBox="1">
            <a:spLocks/>
          </p:cNvSpPr>
          <p:nvPr/>
        </p:nvSpPr>
        <p:spPr>
          <a:xfrm>
            <a:off x="8373713" y="4472471"/>
            <a:ext cx="3999250" cy="373684"/>
          </a:xfrm>
          <a:prstGeom prst="rect">
            <a:avLst/>
          </a:prstGeom>
        </p:spPr>
        <p:txBody>
          <a:bodyPr vert="horz" lIns="91440" tIns="45720" rIns="91440" bIns="45720" rtlCol="0" anchor="t">
            <a:normAutofit/>
          </a:bodyPr>
          <a:lstStyle>
            <a:lvl1pPr marL="0" indent="0" algn="l" defTabSz="914400" rtl="0" eaLnBrk="1" latinLnBrk="0" hangingPunct="1">
              <a:lnSpc>
                <a:spcPct val="110000"/>
              </a:lnSpc>
              <a:spcBef>
                <a:spcPts val="1000"/>
              </a:spcBef>
              <a:buFont typeface="Arial" panose="020B0604020202020204" pitchFamily="34" charset="0"/>
              <a:buNone/>
              <a:defRPr sz="1400" b="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10"/>
              </a:rPr>
              <a:t>https://www.linkedin.com/in/mehakkalsicisspcisa/ </a:t>
            </a:r>
            <a:endParaRPr lang="en-US" dirty="0"/>
          </a:p>
          <a:p>
            <a:endParaRPr lang="en-GB" dirty="0"/>
          </a:p>
        </p:txBody>
      </p:sp>
    </p:spTree>
    <p:extLst>
      <p:ext uri="{BB962C8B-B14F-4D97-AF65-F5344CB8AC3E}">
        <p14:creationId xmlns:p14="http://schemas.microsoft.com/office/powerpoint/2010/main" val="168606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3537-679F-AD47-8A71-00637E36A024}"/>
              </a:ext>
            </a:extLst>
          </p:cNvPr>
          <p:cNvSpPr>
            <a:spLocks noGrp="1"/>
          </p:cNvSpPr>
          <p:nvPr>
            <p:ph type="title"/>
          </p:nvPr>
        </p:nvSpPr>
        <p:spPr/>
        <p:txBody>
          <a:bodyPr>
            <a:normAutofit fontScale="90000"/>
          </a:bodyPr>
          <a:lstStyle/>
          <a:p>
            <a:r>
              <a:rPr lang="en-US" dirty="0"/>
              <a:t>Agenda:</a:t>
            </a:r>
          </a:p>
        </p:txBody>
      </p:sp>
      <p:sp>
        <p:nvSpPr>
          <p:cNvPr id="3" name="Text Placeholder 2">
            <a:extLst>
              <a:ext uri="{FF2B5EF4-FFF2-40B4-BE49-F238E27FC236}">
                <a16:creationId xmlns:a16="http://schemas.microsoft.com/office/drawing/2014/main" id="{E7C6AC9C-96DD-374D-8848-5055BF02BE65}"/>
              </a:ext>
            </a:extLst>
          </p:cNvPr>
          <p:cNvSpPr>
            <a:spLocks noGrp="1"/>
          </p:cNvSpPr>
          <p:nvPr>
            <p:ph type="body" sz="quarter" idx="17"/>
          </p:nvPr>
        </p:nvSpPr>
        <p:spPr>
          <a:xfrm>
            <a:off x="1037807" y="874643"/>
            <a:ext cx="5814405" cy="4014541"/>
          </a:xfrm>
        </p:spPr>
        <p:txBody>
          <a:bodyPr>
            <a:normAutofit/>
          </a:bodyPr>
          <a:lstStyle/>
          <a:p>
            <a:pPr marL="342900" indent="-342900">
              <a:lnSpc>
                <a:spcPct val="150000"/>
              </a:lnSpc>
              <a:buFont typeface="Wingdings" panose="05000000000000000000" pitchFamily="2" charset="2"/>
              <a:buChar char="q"/>
            </a:pPr>
            <a:r>
              <a:rPr lang="en-US" sz="2000" dirty="0">
                <a:latin typeface="Gill Sans MT" panose="020B0502020104020203" pitchFamily="34" charset="0"/>
              </a:rPr>
              <a:t>CSA News: Hillary</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Update on current activities</a:t>
            </a:r>
          </a:p>
          <a:p>
            <a:pPr marL="342900" indent="-342900">
              <a:lnSpc>
                <a:spcPct val="150000"/>
              </a:lnSpc>
              <a:buFont typeface="Wingdings" panose="05000000000000000000" pitchFamily="2" charset="2"/>
              <a:buChar char="q"/>
            </a:pPr>
            <a:r>
              <a:rPr lang="en-US" sz="2000" dirty="0">
                <a:latin typeface="Gill Sans MT" panose="020B0502020104020203" pitchFamily="34" charset="0"/>
              </a:rPr>
              <a:t>Update on current documents</a:t>
            </a:r>
          </a:p>
          <a:p>
            <a:pPr marL="342900" indent="-342900">
              <a:lnSpc>
                <a:spcPct val="150000"/>
              </a:lnSpc>
              <a:buFont typeface="Wingdings" panose="05000000000000000000" pitchFamily="2" charset="2"/>
              <a:buChar char="q"/>
            </a:pPr>
            <a:r>
              <a:rPr lang="en-GB" sz="2000" spc="15" dirty="0">
                <a:effectLst/>
                <a:latin typeface="Gill Sans MT" panose="020B0502020104020203" pitchFamily="34" charset="0"/>
                <a:ea typeface="Times New Roman" panose="02020603050405020304" pitchFamily="18" charset="0"/>
                <a:cs typeface="Calibri" panose="020F0502020204030204" pitchFamily="34" charset="0"/>
              </a:rPr>
              <a:t>News from Quantum-Safe space</a:t>
            </a:r>
          </a:p>
          <a:p>
            <a:pPr marL="342900" indent="-342900">
              <a:lnSpc>
                <a:spcPct val="150000"/>
              </a:lnSpc>
              <a:buFont typeface="Wingdings" panose="05000000000000000000" pitchFamily="2" charset="2"/>
              <a:buChar char="q"/>
            </a:pPr>
            <a:r>
              <a:rPr lang="en-GB" sz="2000" spc="15" dirty="0">
                <a:latin typeface="Gill Sans MT" panose="020B0502020104020203" pitchFamily="34" charset="0"/>
                <a:ea typeface="Times New Roman" panose="02020603050405020304" pitchFamily="18" charset="0"/>
                <a:cs typeface="Calibri" panose="020F0502020204030204" pitchFamily="34" charset="0"/>
              </a:rPr>
              <a:t>Events</a:t>
            </a:r>
          </a:p>
          <a:p>
            <a:pPr marL="342900" indent="-342900">
              <a:lnSpc>
                <a:spcPct val="150000"/>
              </a:lnSpc>
              <a:buFont typeface="Wingdings" panose="05000000000000000000" pitchFamily="2" charset="2"/>
              <a:buChar char="q"/>
            </a:pPr>
            <a:r>
              <a:rPr lang="en-GB" sz="2000" spc="15" dirty="0">
                <a:effectLst/>
                <a:latin typeface="Gill Sans MT" panose="020B0502020104020203" pitchFamily="34" charset="0"/>
                <a:ea typeface="Times New Roman" panose="02020603050405020304" pitchFamily="18" charset="0"/>
                <a:cs typeface="Calibri" panose="020F0502020204030204" pitchFamily="34" charset="0"/>
              </a:rPr>
              <a:t>AOB</a:t>
            </a:r>
            <a:endParaRPr lang="en-US" dirty="0"/>
          </a:p>
        </p:txBody>
      </p:sp>
    </p:spTree>
    <p:extLst>
      <p:ext uri="{BB962C8B-B14F-4D97-AF65-F5344CB8AC3E}">
        <p14:creationId xmlns:p14="http://schemas.microsoft.com/office/powerpoint/2010/main" val="3781526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Updates on current activities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342900" indent="-342900">
              <a:lnSpc>
                <a:spcPct val="150000"/>
              </a:lnSpc>
              <a:buFont typeface="Wingdings" panose="05000000000000000000" pitchFamily="2" charset="2"/>
              <a:buChar char="q"/>
            </a:pPr>
            <a:r>
              <a:rPr lang="en-US" sz="2000" dirty="0">
                <a:latin typeface="Gill Sans MT" panose="020B0502020104020203" pitchFamily="34" charset="0"/>
              </a:rPr>
              <a:t>LinkedIn (Denis)</a:t>
            </a:r>
          </a:p>
          <a:p>
            <a:pPr marL="1028700" lvl="1" indent="-342900">
              <a:lnSpc>
                <a:spcPct val="150000"/>
              </a:lnSpc>
              <a:buFont typeface="Wingdings" panose="05000000000000000000" pitchFamily="2" charset="2"/>
              <a:buChar char="q"/>
            </a:pPr>
            <a:r>
              <a:rPr lang="en-US" sz="1800" dirty="0">
                <a:latin typeface="Gill Sans MT" panose="020B0502020104020203" pitchFamily="34" charset="0"/>
                <a:hlinkClick r:id="rId3"/>
              </a:rPr>
              <a:t>https://www.linkedin.com/company/quantum-safe-security-working-group</a:t>
            </a:r>
            <a:endParaRPr lang="en-US" sz="1800" dirty="0">
              <a:latin typeface="Gill Sans MT" panose="020B0502020104020203" pitchFamily="34" charset="0"/>
            </a:endParaRPr>
          </a:p>
          <a:p>
            <a:pPr marL="342900" indent="-342900">
              <a:lnSpc>
                <a:spcPct val="150000"/>
              </a:lnSpc>
              <a:buFont typeface="Wingdings" panose="05000000000000000000" pitchFamily="2" charset="2"/>
              <a:buChar char="q"/>
            </a:pPr>
            <a:r>
              <a:rPr lang="en-US" sz="2000" dirty="0">
                <a:latin typeface="Gill Sans MT" panose="020B0502020104020203" pitchFamily="34" charset="0"/>
              </a:rPr>
              <a:t>Monthly / Bi-Monthly Articles: </a:t>
            </a:r>
          </a:p>
          <a:p>
            <a:pPr marL="1028700" lvl="1" indent="-342900">
              <a:lnSpc>
                <a:spcPct val="150000"/>
              </a:lnSpc>
              <a:buFont typeface="Wingdings" panose="05000000000000000000" pitchFamily="2" charset="2"/>
              <a:buChar char="q"/>
            </a:pPr>
            <a:r>
              <a:rPr lang="en-US" sz="1800" dirty="0">
                <a:latin typeface="Gill Sans MT" panose="020B0502020104020203" pitchFamily="34" charset="0"/>
              </a:rPr>
              <a:t>Mass Adoption of Quantum Computers (Cory): </a:t>
            </a:r>
            <a:r>
              <a:rPr lang="en-CH" sz="1800" dirty="0">
                <a:latin typeface="Gill Sans MT" panose="020B0502020104020203" pitchFamily="34" charset="0"/>
              </a:rPr>
              <a:t> </a:t>
            </a:r>
            <a:r>
              <a:rPr lang="en-CH" sz="1800" dirty="0">
                <a:highlight>
                  <a:srgbClr val="FFFF00"/>
                </a:highlight>
                <a:latin typeface="Gill Sans MT" panose="020B0502020104020203" pitchFamily="34" charset="0"/>
              </a:rPr>
              <a:t>Und</a:t>
            </a:r>
            <a:r>
              <a:rPr lang="en-US" sz="1800" dirty="0">
                <a:highlight>
                  <a:srgbClr val="FFFF00"/>
                </a:highlight>
                <a:latin typeface="Gill Sans MT" panose="020B0502020104020203" pitchFamily="34" charset="0"/>
              </a:rPr>
              <a:t>e</a:t>
            </a:r>
            <a:r>
              <a:rPr lang="en-CH" sz="1800" dirty="0">
                <a:highlight>
                  <a:srgbClr val="FFFF00"/>
                </a:highlight>
                <a:latin typeface="Gill Sans MT" panose="020B0502020104020203" pitchFamily="34" charset="0"/>
              </a:rPr>
              <a:t>r review </a:t>
            </a:r>
            <a:endParaRPr lang="en-US" sz="1800" b="1" dirty="0">
              <a:solidFill>
                <a:srgbClr val="FFC000"/>
              </a:solidFill>
              <a:latin typeface="Gill Sans MT" panose="020B0502020104020203" pitchFamily="34" charset="0"/>
            </a:endParaRPr>
          </a:p>
          <a:p>
            <a:pPr marL="1028700" lvl="1" indent="-342900">
              <a:lnSpc>
                <a:spcPct val="150000"/>
              </a:lnSpc>
              <a:buFont typeface="Wingdings" panose="05000000000000000000" pitchFamily="2" charset="2"/>
              <a:buChar char="q"/>
            </a:pPr>
            <a:r>
              <a:rPr lang="en-US" sz="1800" dirty="0">
                <a:latin typeface="Gill Sans MT" panose="020B0502020104020203" pitchFamily="34" charset="0"/>
              </a:rPr>
              <a:t>New PQC Legislation for Financial Organizations (Denis): </a:t>
            </a:r>
            <a:r>
              <a:rPr lang="en-US" sz="1800" b="1" dirty="0">
                <a:solidFill>
                  <a:srgbClr val="FFC000"/>
                </a:solidFill>
                <a:latin typeface="Gill Sans MT" panose="020B0502020104020203" pitchFamily="34" charset="0"/>
              </a:rPr>
              <a:t>Planning</a:t>
            </a:r>
          </a:p>
          <a:p>
            <a:pPr marL="1028700" lvl="1" indent="-342900">
              <a:lnSpc>
                <a:spcPct val="150000"/>
              </a:lnSpc>
              <a:buFont typeface="Wingdings" panose="05000000000000000000" pitchFamily="2" charset="2"/>
              <a:buChar char="q"/>
            </a:pPr>
            <a:r>
              <a:rPr lang="en-US" sz="2000" dirty="0">
                <a:latin typeface="Gill Sans MT" panose="020B0502020104020203" pitchFamily="34" charset="0"/>
              </a:rPr>
              <a:t>Any ideas for our next one?</a:t>
            </a:r>
          </a:p>
          <a:p>
            <a:pPr marL="1485900" lvl="2" indent="-342900">
              <a:lnSpc>
                <a:spcPct val="150000"/>
              </a:lnSpc>
              <a:buFont typeface="Wingdings" panose="05000000000000000000" pitchFamily="2" charset="2"/>
              <a:buChar char="q"/>
            </a:pPr>
            <a:r>
              <a:rPr lang="en-US" sz="1800" dirty="0">
                <a:latin typeface="Gill Sans MT" panose="020B0502020104020203" pitchFamily="34" charset="0"/>
              </a:rPr>
              <a:t>Bruno suggested recent news related to </a:t>
            </a:r>
            <a:r>
              <a:rPr lang="en-US" sz="1800" dirty="0" err="1">
                <a:latin typeface="Gill Sans MT" panose="020B0502020104020203" pitchFamily="34" charset="0"/>
              </a:rPr>
              <a:t>Kyber</a:t>
            </a:r>
            <a:r>
              <a:rPr lang="en-US" sz="1800" dirty="0">
                <a:latin typeface="Gill Sans MT" panose="020B0502020104020203" pitchFamily="34" charset="0"/>
              </a:rPr>
              <a:t> for those who are more technically inclined.</a:t>
            </a:r>
          </a:p>
        </p:txBody>
      </p:sp>
    </p:spTree>
    <p:extLst>
      <p:ext uri="{BB962C8B-B14F-4D97-AF65-F5344CB8AC3E}">
        <p14:creationId xmlns:p14="http://schemas.microsoft.com/office/powerpoint/2010/main" val="2927030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Updates on current documents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342900" indent="-342900">
              <a:lnSpc>
                <a:spcPct val="150000"/>
              </a:lnSpc>
              <a:buFont typeface="Wingdings" panose="05000000000000000000" pitchFamily="2" charset="2"/>
              <a:buChar char="q"/>
            </a:pPr>
            <a:r>
              <a:rPr lang="en-GB" sz="2000" b="1" dirty="0"/>
              <a:t>In Progress: </a:t>
            </a:r>
          </a:p>
          <a:p>
            <a:pPr marL="1028700" lvl="1" indent="-342900">
              <a:lnSpc>
                <a:spcPct val="150000"/>
              </a:lnSpc>
              <a:buFont typeface="Wingdings" panose="05000000000000000000" pitchFamily="2" charset="2"/>
              <a:buChar char="q"/>
            </a:pPr>
            <a:r>
              <a:rPr lang="en-GB" sz="2000" dirty="0"/>
              <a:t>Quantum &amp; Forensics (Roger)</a:t>
            </a:r>
            <a:r>
              <a:rPr lang="en-CH" sz="2000" dirty="0"/>
              <a:t> Real progress this time...</a:t>
            </a:r>
            <a:endParaRPr lang="en-GB" sz="2000" dirty="0"/>
          </a:p>
          <a:p>
            <a:pPr marL="1028700" lvl="1" indent="-342900">
              <a:lnSpc>
                <a:spcPct val="150000"/>
              </a:lnSpc>
              <a:buFont typeface="Wingdings" panose="05000000000000000000" pitchFamily="2" charset="2"/>
              <a:buChar char="q"/>
            </a:pPr>
            <a:r>
              <a:rPr lang="en-GB" sz="2000" dirty="0"/>
              <a:t>Update of our white paper on Blockchain (</a:t>
            </a:r>
            <a:r>
              <a:rPr lang="en-GB" sz="2000" dirty="0" err="1"/>
              <a:t>Shamik</a:t>
            </a:r>
            <a:r>
              <a:rPr lang="en-GB" sz="2000" dirty="0"/>
              <a:t>)</a:t>
            </a:r>
          </a:p>
          <a:p>
            <a:pPr marL="342900" indent="-342900">
              <a:lnSpc>
                <a:spcPct val="150000"/>
              </a:lnSpc>
              <a:buFont typeface="Wingdings" panose="05000000000000000000" pitchFamily="2" charset="2"/>
              <a:buChar char="q"/>
            </a:pPr>
            <a:r>
              <a:rPr lang="en-GB" sz="2000" b="1" dirty="0"/>
              <a:t>Paused: </a:t>
            </a:r>
          </a:p>
          <a:p>
            <a:pPr marL="1028700" lvl="1" indent="-342900">
              <a:lnSpc>
                <a:spcPct val="150000"/>
              </a:lnSpc>
              <a:buFont typeface="Wingdings" panose="05000000000000000000" pitchFamily="2" charset="2"/>
              <a:buChar char="q"/>
            </a:pPr>
            <a:r>
              <a:rPr lang="en-GB" sz="2000" dirty="0"/>
              <a:t>Security controls / Quantum Risk Matrix (Ashish, Pius, Cory) – Update from Hillary. </a:t>
            </a:r>
          </a:p>
          <a:p>
            <a:pPr marL="1028700" lvl="1" indent="-342900">
              <a:lnSpc>
                <a:spcPct val="150000"/>
              </a:lnSpc>
              <a:buFont typeface="Wingdings" panose="05000000000000000000" pitchFamily="2" charset="2"/>
              <a:buChar char="q"/>
            </a:pPr>
            <a:r>
              <a:rPr lang="en-GB" sz="2000" dirty="0"/>
              <a:t>QKD &amp; PQC (Bruno)</a:t>
            </a:r>
          </a:p>
          <a:p>
            <a:pPr marL="1028700" lvl="1" indent="-342900">
              <a:lnSpc>
                <a:spcPct val="150000"/>
              </a:lnSpc>
              <a:buFont typeface="Wingdings" panose="05000000000000000000" pitchFamily="2" charset="2"/>
              <a:buChar char="q"/>
            </a:pPr>
            <a:r>
              <a:rPr lang="en-GB" sz="2000" dirty="0"/>
              <a:t>C-Suite Preparedness for Post-Quantum World – Update of existing materials (Vasu)</a:t>
            </a:r>
          </a:p>
        </p:txBody>
      </p:sp>
    </p:spTree>
    <p:extLst>
      <p:ext uri="{BB962C8B-B14F-4D97-AF65-F5344CB8AC3E}">
        <p14:creationId xmlns:p14="http://schemas.microsoft.com/office/powerpoint/2010/main" val="80624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182-F6CE-79D2-F5EA-E3CF425DE579}"/>
              </a:ext>
            </a:extLst>
          </p:cNvPr>
          <p:cNvSpPr>
            <a:spLocks noGrp="1"/>
          </p:cNvSpPr>
          <p:nvPr>
            <p:ph type="title"/>
          </p:nvPr>
        </p:nvSpPr>
        <p:spPr/>
        <p:txBody>
          <a:bodyPr>
            <a:normAutofit fontScale="90000"/>
          </a:bodyPr>
          <a:lstStyle/>
          <a:p>
            <a:r>
              <a:rPr lang="en-GB" dirty="0"/>
              <a:t>Update on current documents: Quantum Forensics</a:t>
            </a:r>
          </a:p>
        </p:txBody>
      </p:sp>
      <p:sp>
        <p:nvSpPr>
          <p:cNvPr id="3" name="Text Placeholder 2">
            <a:extLst>
              <a:ext uri="{FF2B5EF4-FFF2-40B4-BE49-F238E27FC236}">
                <a16:creationId xmlns:a16="http://schemas.microsoft.com/office/drawing/2014/main" id="{D4BC6130-160C-0C62-E310-0EE0290E6EA4}"/>
              </a:ext>
            </a:extLst>
          </p:cNvPr>
          <p:cNvSpPr>
            <a:spLocks noGrp="1"/>
          </p:cNvSpPr>
          <p:nvPr>
            <p:ph type="body" sz="quarter" idx="11"/>
          </p:nvPr>
        </p:nvSpPr>
        <p:spPr/>
        <p:txBody>
          <a:bodyPr>
            <a:normAutofit/>
          </a:bodyPr>
          <a:lstStyle/>
          <a:p>
            <a:r>
              <a:rPr lang="en-US" sz="2000" dirty="0"/>
              <a:t>White paper on Quantum Forensics: </a:t>
            </a:r>
          </a:p>
          <a:p>
            <a:r>
              <a:rPr lang="en-US" sz="2000" b="1" dirty="0"/>
              <a:t>How Quantum Changes Computer Forensics</a:t>
            </a:r>
          </a:p>
          <a:p>
            <a:r>
              <a:rPr lang="en-US" sz="2000" dirty="0"/>
              <a:t>Traditional computer forensics is all about making exact copies of memory and hard drives, but what do you do when the physics involved absolutes prevents you from getting an exact copy? How does quantum physics change computer forensics and how can future computer forensics be performed on quantum computers and devices? Read this whitepaper to learn about the impact quantum physics has on computer forensics and what no longer works, what needs to change, and what has to be invented? </a:t>
            </a:r>
          </a:p>
          <a:p>
            <a:r>
              <a:rPr lang="en-US" sz="2000" dirty="0"/>
              <a:t>	</a:t>
            </a:r>
          </a:p>
          <a:p>
            <a:r>
              <a:rPr lang="en-CH" sz="2000" dirty="0"/>
              <a:t>New </a:t>
            </a:r>
            <a:r>
              <a:rPr lang="en-GB" sz="2000" dirty="0"/>
              <a:t>draft available</a:t>
            </a:r>
            <a:r>
              <a:rPr lang="en-CH" sz="2000" dirty="0"/>
              <a:t> shortly </a:t>
            </a:r>
            <a:endParaRPr lang="en-GB" sz="2000" dirty="0"/>
          </a:p>
        </p:txBody>
      </p:sp>
    </p:spTree>
    <p:extLst>
      <p:ext uri="{BB962C8B-B14F-4D97-AF65-F5344CB8AC3E}">
        <p14:creationId xmlns:p14="http://schemas.microsoft.com/office/powerpoint/2010/main" val="419790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F182-F6CE-79D2-F5EA-E3CF425DE579}"/>
              </a:ext>
            </a:extLst>
          </p:cNvPr>
          <p:cNvSpPr>
            <a:spLocks noGrp="1"/>
          </p:cNvSpPr>
          <p:nvPr>
            <p:ph type="title"/>
          </p:nvPr>
        </p:nvSpPr>
        <p:spPr/>
        <p:txBody>
          <a:bodyPr>
            <a:normAutofit fontScale="90000"/>
          </a:bodyPr>
          <a:lstStyle/>
          <a:p>
            <a:r>
              <a:rPr lang="en-GB" dirty="0"/>
              <a:t>Update on current documents: white paper on Blockchain</a:t>
            </a:r>
          </a:p>
        </p:txBody>
      </p:sp>
      <p:sp>
        <p:nvSpPr>
          <p:cNvPr id="3" name="Text Placeholder 2">
            <a:extLst>
              <a:ext uri="{FF2B5EF4-FFF2-40B4-BE49-F238E27FC236}">
                <a16:creationId xmlns:a16="http://schemas.microsoft.com/office/drawing/2014/main" id="{D4BC6130-160C-0C62-E310-0EE0290E6EA4}"/>
              </a:ext>
            </a:extLst>
          </p:cNvPr>
          <p:cNvSpPr>
            <a:spLocks noGrp="1"/>
          </p:cNvSpPr>
          <p:nvPr>
            <p:ph type="body" sz="quarter" idx="11"/>
          </p:nvPr>
        </p:nvSpPr>
        <p:spPr>
          <a:xfrm>
            <a:off x="469900" y="1133341"/>
            <a:ext cx="11245850" cy="4980075"/>
          </a:xfrm>
        </p:spPr>
        <p:txBody>
          <a:bodyPr>
            <a:normAutofit/>
          </a:bodyPr>
          <a:lstStyle/>
          <a:p>
            <a:r>
              <a:rPr lang="en-CH" sz="2400" dirty="0"/>
              <a:t>First draft available, need reviewers!</a:t>
            </a:r>
            <a:endParaRPr lang="en-US" sz="2400" dirty="0"/>
          </a:p>
          <a:p>
            <a:r>
              <a:rPr lang="en-US" sz="2400" b="1" dirty="0"/>
              <a:t> “Challenges for Transitioning of Blockchains to Quantum-Safe Cryptography”</a:t>
            </a:r>
          </a:p>
          <a:p>
            <a:endParaRPr lang="en-US" sz="2200" dirty="0"/>
          </a:p>
        </p:txBody>
      </p:sp>
    </p:spTree>
    <p:extLst>
      <p:ext uri="{BB962C8B-B14F-4D97-AF65-F5344CB8AC3E}">
        <p14:creationId xmlns:p14="http://schemas.microsoft.com/office/powerpoint/2010/main" val="253048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News from Quantum-Safe</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a:xfrm>
            <a:off x="469900" y="918187"/>
            <a:ext cx="10798175" cy="5294810"/>
          </a:xfrm>
        </p:spPr>
        <p:txBody>
          <a:bodyPr>
            <a:normAutofit/>
          </a:bodyPr>
          <a:lstStyle/>
          <a:p>
            <a:r>
              <a:rPr lang="fr-CH" sz="2000" dirty="0"/>
              <a:t> </a:t>
            </a:r>
            <a:endParaRPr lang="en-CH" sz="2000" dirty="0"/>
          </a:p>
          <a:p>
            <a:endParaRPr lang="en-GB" sz="2000" dirty="0"/>
          </a:p>
        </p:txBody>
      </p:sp>
      <p:sp>
        <p:nvSpPr>
          <p:cNvPr id="4" name="Text Placeholder 2">
            <a:extLst>
              <a:ext uri="{FF2B5EF4-FFF2-40B4-BE49-F238E27FC236}">
                <a16:creationId xmlns:a16="http://schemas.microsoft.com/office/drawing/2014/main" id="{3CCE1AF0-CFDD-12F0-5623-8EE38E710D48}"/>
              </a:ext>
            </a:extLst>
          </p:cNvPr>
          <p:cNvSpPr txBox="1">
            <a:spLocks/>
          </p:cNvSpPr>
          <p:nvPr/>
        </p:nvSpPr>
        <p:spPr>
          <a:xfrm>
            <a:off x="469900" y="918187"/>
            <a:ext cx="11337787" cy="5294810"/>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Gill Sans MT" panose="020B0502020104020203" pitchFamily="34" charset="77"/>
                <a:ea typeface="Tahoma" panose="020B0604030504040204" pitchFamily="34" charset="0"/>
                <a:cs typeface="Tahoma" panose="020B0604030504040204" pitchFamily="34" charset="0"/>
              </a:defRPr>
            </a:lvl3pPr>
            <a:lvl4pPr marL="13716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H" sz="2000" dirty="0"/>
              <a:t> </a:t>
            </a:r>
            <a:r>
              <a:rPr lang="en-CH" sz="2000" dirty="0"/>
              <a:t>News from </a:t>
            </a:r>
            <a:r>
              <a:rPr lang="en-CH" sz="2000" dirty="0" err="1"/>
              <a:t>Arqit</a:t>
            </a:r>
            <a:r>
              <a:rPr lang="en-CH" sz="2000" dirty="0"/>
              <a:t>...</a:t>
            </a:r>
            <a:endParaRPr lang="en-US" sz="2000" dirty="0"/>
          </a:p>
          <a:p>
            <a:pPr marL="715963" indent="-85725">
              <a:buFont typeface="Arial" panose="020B0604020202020204" pitchFamily="34" charset="0"/>
              <a:buChar char="•"/>
            </a:pPr>
            <a:r>
              <a:rPr lang="en-US" sz="2000" dirty="0"/>
              <a:t>	</a:t>
            </a:r>
            <a:r>
              <a:rPr lang="en-CH" sz="2000" dirty="0" err="1"/>
              <a:t>Arqit</a:t>
            </a:r>
            <a:r>
              <a:rPr lang="en-CH" sz="2000" dirty="0"/>
              <a:t> is di</a:t>
            </a:r>
            <a:r>
              <a:rPr lang="en-US" sz="2000" dirty="0"/>
              <a:t>s</a:t>
            </a:r>
            <a:r>
              <a:rPr lang="en-CH" sz="2000" dirty="0"/>
              <a:t>engaging from satellites for QKD</a:t>
            </a:r>
            <a:r>
              <a:rPr lang="en-US" dirty="0"/>
              <a:t> </a:t>
            </a:r>
            <a:r>
              <a:rPr lang="en-CH" dirty="0"/>
              <a:t>and expect to sell the satellite activities</a:t>
            </a:r>
            <a:endParaRPr lang="en-US" dirty="0"/>
          </a:p>
          <a:p>
            <a:pPr marL="715963" indent="-85725">
              <a:spcBef>
                <a:spcPts val="0"/>
              </a:spcBef>
              <a:buFont typeface="Arial" panose="020B0604020202020204" pitchFamily="34" charset="0"/>
              <a:buChar char="•"/>
            </a:pPr>
            <a:r>
              <a:rPr lang="en-US" sz="2000" dirty="0"/>
              <a:t>	</a:t>
            </a:r>
            <a:r>
              <a:rPr lang="en-CH" sz="2000" dirty="0"/>
              <a:t>They have a</a:t>
            </a:r>
            <a:r>
              <a:rPr lang="en-US" sz="2000" dirty="0"/>
              <a:t> cloud delivered</a:t>
            </a:r>
            <a:r>
              <a:rPr lang="en-CH" sz="2000" dirty="0"/>
              <a:t>, all software</a:t>
            </a:r>
            <a:r>
              <a:rPr lang="en-US" sz="2000" dirty="0"/>
              <a:t> Symmetric Key Agreement Platform as a Service</a:t>
            </a:r>
            <a:r>
              <a:rPr lang="en-CH" sz="2000" dirty="0"/>
              <a:t>...</a:t>
            </a:r>
          </a:p>
          <a:p>
            <a:pPr marL="715963" indent="-85725">
              <a:spcBef>
                <a:spcPts val="0"/>
              </a:spcBef>
              <a:buFont typeface="Arial" panose="020B0604020202020204" pitchFamily="34" charset="0"/>
              <a:buChar char="•"/>
            </a:pPr>
            <a:r>
              <a:rPr lang="en-CH" sz="2000" dirty="0">
                <a:hlinkClick r:id="rId3"/>
              </a:rPr>
              <a:t> </a:t>
            </a:r>
            <a:r>
              <a:rPr lang="en-US" sz="2000" dirty="0" err="1">
                <a:hlinkClick r:id="rId4"/>
              </a:rPr>
              <a:t>Arqit</a:t>
            </a:r>
            <a:r>
              <a:rPr lang="en-US" sz="2000" dirty="0">
                <a:hlinkClick r:id="rId4"/>
              </a:rPr>
              <a:t> launches sale of satellite division - </a:t>
            </a:r>
            <a:r>
              <a:rPr lang="en-US" sz="2000" dirty="0" err="1">
                <a:hlinkClick r:id="rId4"/>
              </a:rPr>
              <a:t>SpaceNews</a:t>
            </a:r>
            <a:endParaRPr lang="en-US" sz="2000" dirty="0"/>
          </a:p>
          <a:p>
            <a:endParaRPr lang="en-US" sz="2000" dirty="0"/>
          </a:p>
        </p:txBody>
      </p:sp>
    </p:spTree>
    <p:extLst>
      <p:ext uri="{BB962C8B-B14F-4D97-AF65-F5344CB8AC3E}">
        <p14:creationId xmlns:p14="http://schemas.microsoft.com/office/powerpoint/2010/main" val="1500795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Events</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285750" indent="-285750">
              <a:buFont typeface="Wingdings" panose="05000000000000000000" pitchFamily="2" charset="2"/>
              <a:buChar char="q"/>
            </a:pPr>
            <a:r>
              <a:rPr lang="en-CH" sz="2000" dirty="0"/>
              <a:t>IQT Canada, Montreal ; June 20-22 ; </a:t>
            </a:r>
            <a:r>
              <a:rPr lang="en-US" sz="2000" dirty="0">
                <a:hlinkClick r:id="rId3"/>
              </a:rPr>
              <a:t>https://iqtevent.com/canada</a:t>
            </a:r>
            <a:r>
              <a:rPr lang="en-CH" sz="2000" dirty="0"/>
              <a:t>  Meet Gilles Brassard there...</a:t>
            </a:r>
          </a:p>
          <a:p>
            <a:pPr marL="285750" indent="-285750">
              <a:buFont typeface="Wingdings" panose="05000000000000000000" pitchFamily="2" charset="2"/>
              <a:buChar char="q"/>
            </a:pPr>
            <a:r>
              <a:rPr lang="en-GB" sz="2000" dirty="0"/>
              <a:t>Black Hat, Las Vegas, Nevada, USA,  August 5-10 </a:t>
            </a:r>
            <a:r>
              <a:rPr lang="en-GB" sz="2000" dirty="0">
                <a:hlinkClick r:id="rId4"/>
              </a:rPr>
              <a:t>https://blackhat.com</a:t>
            </a:r>
            <a:endParaRPr lang="en-GB" sz="2000" dirty="0"/>
          </a:p>
          <a:p>
            <a:pPr marL="285750" indent="-285750">
              <a:buFont typeface="Wingdings" panose="05000000000000000000" pitchFamily="2" charset="2"/>
              <a:buChar char="q"/>
            </a:pPr>
            <a:r>
              <a:rPr lang="en-GB" sz="2000" dirty="0"/>
              <a:t>Def Con 31, Las Vegas, Nevada, USA,  August 10-13 </a:t>
            </a:r>
            <a:r>
              <a:rPr lang="en-GB" sz="2000" dirty="0">
                <a:hlinkClick r:id="rId5"/>
              </a:rPr>
              <a:t>https://defcon.org/</a:t>
            </a:r>
            <a:endParaRPr lang="en-GB" sz="2000" dirty="0"/>
          </a:p>
          <a:p>
            <a:pPr marL="342900" indent="-342900">
              <a:buFont typeface="Wingdings" panose="05000000000000000000" pitchFamily="2" charset="2"/>
              <a:buChar char="q"/>
            </a:pPr>
            <a:r>
              <a:rPr lang="en-GB" sz="2000" dirty="0"/>
              <a:t>Grace Hopper Celebration, Orlando, September 26-29 </a:t>
            </a:r>
            <a:r>
              <a:rPr lang="en-GB" sz="2000" dirty="0">
                <a:hlinkClick r:id="rId6"/>
              </a:rPr>
              <a:t>https://ghc.anitab.org/</a:t>
            </a:r>
            <a:endParaRPr lang="en-GB" sz="2000" dirty="0"/>
          </a:p>
          <a:p>
            <a:pPr marL="285750" indent="-285750">
              <a:buFont typeface="Wingdings" panose="05000000000000000000" pitchFamily="2" charset="2"/>
              <a:buChar char="q"/>
            </a:pPr>
            <a:r>
              <a:rPr lang="en-GB" sz="2000" dirty="0"/>
              <a:t> InfoSec World, Orlando, September 25-27 </a:t>
            </a:r>
            <a:r>
              <a:rPr lang="en-GB" sz="2000" dirty="0">
                <a:hlinkClick r:id="rId7"/>
              </a:rPr>
              <a:t>https://www.infosecworldusa.com/</a:t>
            </a:r>
            <a:endParaRPr lang="en-GB" sz="2000" dirty="0"/>
          </a:p>
        </p:txBody>
      </p:sp>
    </p:spTree>
    <p:extLst>
      <p:ext uri="{BB962C8B-B14F-4D97-AF65-F5344CB8AC3E}">
        <p14:creationId xmlns:p14="http://schemas.microsoft.com/office/powerpoint/2010/main" val="211289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C747-632D-CB28-48C6-6FFE011680A0}"/>
              </a:ext>
            </a:extLst>
          </p:cNvPr>
          <p:cNvSpPr>
            <a:spLocks noGrp="1"/>
          </p:cNvSpPr>
          <p:nvPr>
            <p:ph type="title"/>
          </p:nvPr>
        </p:nvSpPr>
        <p:spPr/>
        <p:txBody>
          <a:bodyPr>
            <a:normAutofit fontScale="90000"/>
          </a:bodyPr>
          <a:lstStyle/>
          <a:p>
            <a:r>
              <a:rPr lang="en-GB" dirty="0"/>
              <a:t>AOB</a:t>
            </a:r>
          </a:p>
        </p:txBody>
      </p:sp>
      <p:sp>
        <p:nvSpPr>
          <p:cNvPr id="3" name="Text Placeholder 2">
            <a:extLst>
              <a:ext uri="{FF2B5EF4-FFF2-40B4-BE49-F238E27FC236}">
                <a16:creationId xmlns:a16="http://schemas.microsoft.com/office/drawing/2014/main" id="{2E6C70A2-75CF-69B7-5B2F-4E8928C76CEB}"/>
              </a:ext>
            </a:extLst>
          </p:cNvPr>
          <p:cNvSpPr>
            <a:spLocks noGrp="1"/>
          </p:cNvSpPr>
          <p:nvPr>
            <p:ph type="body" sz="quarter" idx="11"/>
          </p:nvPr>
        </p:nvSpPr>
        <p:spPr/>
        <p:txBody>
          <a:bodyPr>
            <a:normAutofit/>
          </a:bodyPr>
          <a:lstStyle/>
          <a:p>
            <a:pPr marL="361950" lvl="1" indent="0">
              <a:buSzPct val="100000"/>
              <a:buNone/>
              <a:tabLst>
                <a:tab pos="914400" algn="l"/>
              </a:tabLst>
            </a:pPr>
            <a:endParaRPr lang="en-US" sz="2000" dirty="0">
              <a:effectLst/>
              <a:latin typeface="Gill Sans MT" panose="020B0502020104020203"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927527231"/>
      </p:ext>
    </p:extLst>
  </p:cSld>
  <p:clrMapOvr>
    <a:masterClrMapping/>
  </p:clrMapOvr>
</p:sld>
</file>

<file path=ppt/theme/theme1.xml><?xml version="1.0" encoding="utf-8"?>
<a:theme xmlns:a="http://schemas.openxmlformats.org/drawingml/2006/main" name="Main Slides">
  <a:themeElements>
    <a:clrScheme name="CSA">
      <a:dk1>
        <a:srgbClr val="000000"/>
      </a:dk1>
      <a:lt1>
        <a:srgbClr val="FFFFFF"/>
      </a:lt1>
      <a:dk2>
        <a:srgbClr val="00549F"/>
      </a:dk2>
      <a:lt2>
        <a:srgbClr val="E7E6E6"/>
      </a:lt2>
      <a:accent1>
        <a:srgbClr val="00549F"/>
      </a:accent1>
      <a:accent2>
        <a:srgbClr val="3399FF"/>
      </a:accent2>
      <a:accent3>
        <a:srgbClr val="F98526"/>
      </a:accent3>
      <a:accent4>
        <a:srgbClr val="FFAE0B"/>
      </a:accent4>
      <a:accent5>
        <a:srgbClr val="162B51"/>
      </a:accent5>
      <a:accent6>
        <a:srgbClr val="2C9B9F"/>
      </a:accent6>
      <a:hlink>
        <a:srgbClr val="00549F"/>
      </a:hlink>
      <a:folHlink>
        <a:srgbClr val="9568D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650</Words>
  <Application>Microsoft Office PowerPoint</Application>
  <PresentationFormat>Widescreen</PresentationFormat>
  <Paragraphs>83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Tahoma</vt:lpstr>
      <vt:lpstr>Wingdings</vt:lpstr>
      <vt:lpstr>Main Slides</vt:lpstr>
      <vt:lpstr>Quantum-Safe Security Working Group</vt:lpstr>
      <vt:lpstr>Agenda:</vt:lpstr>
      <vt:lpstr>Updates on current activities</vt:lpstr>
      <vt:lpstr>Updates on current documents</vt:lpstr>
      <vt:lpstr>Update on current documents: Quantum Forensics</vt:lpstr>
      <vt:lpstr>Update on current documents: white paper on Blockchain</vt:lpstr>
      <vt:lpstr>News from Quantum-Safe</vt:lpstr>
      <vt:lpstr>Events</vt:lpstr>
      <vt:lpstr>AOB</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Williams</dc:creator>
  <cp:lastModifiedBy>Bruno Huttner</cp:lastModifiedBy>
  <cp:revision>212</cp:revision>
  <cp:lastPrinted>2020-06-09T22:46:45Z</cp:lastPrinted>
  <dcterms:created xsi:type="dcterms:W3CDTF">2020-05-26T16:15:03Z</dcterms:created>
  <dcterms:modified xsi:type="dcterms:W3CDTF">2023-05-19T14:50:05Z</dcterms:modified>
</cp:coreProperties>
</file>