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aleway"/>
      <p:regular r:id="rId21"/>
      <p:bold r:id="rId22"/>
      <p:italic r:id="rId23"/>
      <p:boldItalic r:id="rId24"/>
    </p:embeddedFont>
    <p:embeddedFont>
      <p:font typeface="Montserrat"/>
      <p:regular r:id="rId25"/>
      <p:bold r:id="rId26"/>
      <p:italic r:id="rId27"/>
      <p:boldItalic r:id="rId28"/>
    </p:embeddedFont>
    <p:embeddedFont>
      <p:font typeface="Raleway Thin"/>
      <p:regular r:id="rId29"/>
      <p:bold r:id="rId30"/>
      <p:italic r:id="rId31"/>
      <p:boldItalic r:id="rId32"/>
    </p:embeddedFont>
    <p:embeddedFont>
      <p:font typeface="Helvetica Neue Light"/>
      <p:regular r:id="rId33"/>
      <p:bold r:id="rId34"/>
      <p:italic r:id="rId35"/>
      <p:boldItalic r:id="rId36"/>
    </p:embeddedFont>
    <p:embeddedFont>
      <p:font typeface="Source Sans Pr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SansPro-boldItalic.fntdata"/><Relationship Id="rId20" Type="http://schemas.openxmlformats.org/officeDocument/2006/relationships/slide" Target="slides/slide14.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alewayThin-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Thin-italic.fntdata"/><Relationship Id="rId30" Type="http://schemas.openxmlformats.org/officeDocument/2006/relationships/font" Target="fonts/RalewayThin-bold.fntdata"/><Relationship Id="rId11" Type="http://schemas.openxmlformats.org/officeDocument/2006/relationships/slide" Target="slides/slide5.xml"/><Relationship Id="rId33" Type="http://schemas.openxmlformats.org/officeDocument/2006/relationships/font" Target="fonts/HelveticaNeueLight-regular.fntdata"/><Relationship Id="rId10" Type="http://schemas.openxmlformats.org/officeDocument/2006/relationships/slide" Target="slides/slide4.xml"/><Relationship Id="rId32" Type="http://schemas.openxmlformats.org/officeDocument/2006/relationships/font" Target="fonts/RalewayThin-boldItalic.fntdata"/><Relationship Id="rId13" Type="http://schemas.openxmlformats.org/officeDocument/2006/relationships/slide" Target="slides/slide7.xml"/><Relationship Id="rId35" Type="http://schemas.openxmlformats.org/officeDocument/2006/relationships/font" Target="fonts/HelveticaNeueLight-italic.fntdata"/><Relationship Id="rId12" Type="http://schemas.openxmlformats.org/officeDocument/2006/relationships/slide" Target="slides/slide6.xml"/><Relationship Id="rId34" Type="http://schemas.openxmlformats.org/officeDocument/2006/relationships/font" Target="fonts/HelveticaNeueLight-bold.fntdata"/><Relationship Id="rId15" Type="http://schemas.openxmlformats.org/officeDocument/2006/relationships/slide" Target="slides/slide9.xml"/><Relationship Id="rId37" Type="http://schemas.openxmlformats.org/officeDocument/2006/relationships/font" Target="fonts/SourceSansPro-regular.fntdata"/><Relationship Id="rId14" Type="http://schemas.openxmlformats.org/officeDocument/2006/relationships/slide" Target="slides/slide8.xml"/><Relationship Id="rId36" Type="http://schemas.openxmlformats.org/officeDocument/2006/relationships/font" Target="fonts/HelveticaNeueLight-boldItalic.fntdata"/><Relationship Id="rId17" Type="http://schemas.openxmlformats.org/officeDocument/2006/relationships/slide" Target="slides/slide11.xml"/><Relationship Id="rId39" Type="http://schemas.openxmlformats.org/officeDocument/2006/relationships/font" Target="fonts/SourceSansPro-italic.fntdata"/><Relationship Id="rId16" Type="http://schemas.openxmlformats.org/officeDocument/2006/relationships/slide" Target="slides/slide10.xml"/><Relationship Id="rId38" Type="http://schemas.openxmlformats.org/officeDocument/2006/relationships/font" Target="fonts/SourceSansPr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94813a2f16_0_5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g94813a2f16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b9ef39e30a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gb9ef39e30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b9ef39e30a_1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gb9ef39e30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b9ef39e30a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b9ef39e30a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b9ef39e30a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b9ef39e30a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b9ef39e30a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b9ef39e30a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4813a2f16_1_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g94813a2f16_1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b9ef39e30a_1_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gb9ef39e30a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9ef39e30a_1_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gb9ef39e30a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b9ef39e30a_1_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gb9ef39e30a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b9ef39e30a_1_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gb9ef39e30a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b9ef39e30a_0_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gb9ef39e30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baa4c74fe2_0_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gbaa4c74fe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b9ef39e30a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b9ef39e30a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URL">
  <p:cSld name="TITLE_AND_BODY_1">
    <p:spTree>
      <p:nvGrpSpPr>
        <p:cNvPr id="50" name="Shape 50"/>
        <p:cNvGrpSpPr/>
        <p:nvPr/>
      </p:nvGrpSpPr>
      <p:grpSpPr>
        <a:xfrm>
          <a:off x="0" y="0"/>
          <a:ext cx="0" cy="0"/>
          <a:chOff x="0" y="0"/>
          <a:chExt cx="0" cy="0"/>
        </a:xfrm>
      </p:grpSpPr>
      <p:sp>
        <p:nvSpPr>
          <p:cNvPr id="51" name="Google Shape;51;p13"/>
          <p:cNvSpPr txBox="1"/>
          <p:nvPr>
            <p:ph idx="12" type="sldNum"/>
          </p:nvPr>
        </p:nvSpPr>
        <p:spPr>
          <a:xfrm>
            <a:off x="8630407" y="246650"/>
            <a:ext cx="264262" cy="192360"/>
          </a:xfrm>
          <a:prstGeom prst="rect">
            <a:avLst/>
          </a:prstGeom>
          <a:noFill/>
          <a:ln>
            <a:noFill/>
          </a:ln>
        </p:spPr>
        <p:txBody>
          <a:bodyPr anchorCtr="0" anchor="t" bIns="38100" lIns="38100" spcFirstLastPara="1" rIns="38100" wrap="square" tIns="38100">
            <a:noAutofit/>
          </a:bodyPr>
          <a:lstStyle>
            <a:lvl1pPr indent="0" lvl="0" marL="0" algn="ctr">
              <a:spcBef>
                <a:spcPts val="0"/>
              </a:spcBef>
              <a:buNone/>
              <a:defRPr sz="800" cap="none">
                <a:solidFill>
                  <a:srgbClr val="A6AAA9"/>
                </a:solidFill>
                <a:latin typeface="Helvetica Neue Light"/>
                <a:ea typeface="Helvetica Neue Light"/>
                <a:cs typeface="Helvetica Neue Light"/>
                <a:sym typeface="Helvetica Neue Light"/>
              </a:defRPr>
            </a:lvl1pPr>
            <a:lvl2pPr indent="0" lvl="1" marL="0" algn="ctr">
              <a:spcBef>
                <a:spcPts val="0"/>
              </a:spcBef>
              <a:buNone/>
              <a:defRPr sz="800" cap="none">
                <a:solidFill>
                  <a:srgbClr val="A6AAA9"/>
                </a:solidFill>
                <a:latin typeface="Helvetica Neue Light"/>
                <a:ea typeface="Helvetica Neue Light"/>
                <a:cs typeface="Helvetica Neue Light"/>
                <a:sym typeface="Helvetica Neue Light"/>
              </a:defRPr>
            </a:lvl2pPr>
            <a:lvl3pPr indent="0" lvl="2" marL="0" algn="ctr">
              <a:spcBef>
                <a:spcPts val="0"/>
              </a:spcBef>
              <a:buNone/>
              <a:defRPr sz="800" cap="none">
                <a:solidFill>
                  <a:srgbClr val="A6AAA9"/>
                </a:solidFill>
                <a:latin typeface="Helvetica Neue Light"/>
                <a:ea typeface="Helvetica Neue Light"/>
                <a:cs typeface="Helvetica Neue Light"/>
                <a:sym typeface="Helvetica Neue Light"/>
              </a:defRPr>
            </a:lvl3pPr>
            <a:lvl4pPr indent="0" lvl="3" marL="0" algn="ctr">
              <a:spcBef>
                <a:spcPts val="0"/>
              </a:spcBef>
              <a:buNone/>
              <a:defRPr sz="800" cap="none">
                <a:solidFill>
                  <a:srgbClr val="A6AAA9"/>
                </a:solidFill>
                <a:latin typeface="Helvetica Neue Light"/>
                <a:ea typeface="Helvetica Neue Light"/>
                <a:cs typeface="Helvetica Neue Light"/>
                <a:sym typeface="Helvetica Neue Light"/>
              </a:defRPr>
            </a:lvl4pPr>
            <a:lvl5pPr indent="0" lvl="4" marL="0" algn="ctr">
              <a:spcBef>
                <a:spcPts val="0"/>
              </a:spcBef>
              <a:buNone/>
              <a:defRPr sz="800" cap="none">
                <a:solidFill>
                  <a:srgbClr val="A6AAA9"/>
                </a:solidFill>
                <a:latin typeface="Helvetica Neue Light"/>
                <a:ea typeface="Helvetica Neue Light"/>
                <a:cs typeface="Helvetica Neue Light"/>
                <a:sym typeface="Helvetica Neue Light"/>
              </a:defRPr>
            </a:lvl5pPr>
            <a:lvl6pPr indent="0" lvl="5" marL="0" algn="ctr">
              <a:spcBef>
                <a:spcPts val="0"/>
              </a:spcBef>
              <a:buNone/>
              <a:defRPr sz="800" cap="none">
                <a:solidFill>
                  <a:srgbClr val="A6AAA9"/>
                </a:solidFill>
                <a:latin typeface="Helvetica Neue Light"/>
                <a:ea typeface="Helvetica Neue Light"/>
                <a:cs typeface="Helvetica Neue Light"/>
                <a:sym typeface="Helvetica Neue Light"/>
              </a:defRPr>
            </a:lvl6pPr>
            <a:lvl7pPr indent="0" lvl="6" marL="0" algn="ctr">
              <a:spcBef>
                <a:spcPts val="0"/>
              </a:spcBef>
              <a:buNone/>
              <a:defRPr sz="800" cap="none">
                <a:solidFill>
                  <a:srgbClr val="A6AAA9"/>
                </a:solidFill>
                <a:latin typeface="Helvetica Neue Light"/>
                <a:ea typeface="Helvetica Neue Light"/>
                <a:cs typeface="Helvetica Neue Light"/>
                <a:sym typeface="Helvetica Neue Light"/>
              </a:defRPr>
            </a:lvl7pPr>
            <a:lvl8pPr indent="0" lvl="7" marL="0" algn="ctr">
              <a:spcBef>
                <a:spcPts val="0"/>
              </a:spcBef>
              <a:buNone/>
              <a:defRPr sz="800" cap="none">
                <a:solidFill>
                  <a:srgbClr val="A6AAA9"/>
                </a:solidFill>
                <a:latin typeface="Helvetica Neue Light"/>
                <a:ea typeface="Helvetica Neue Light"/>
                <a:cs typeface="Helvetica Neue Light"/>
                <a:sym typeface="Helvetica Neue Light"/>
              </a:defRPr>
            </a:lvl8pPr>
            <a:lvl9pPr indent="0" lvl="8" marL="0" algn="ctr">
              <a:spcBef>
                <a:spcPts val="0"/>
              </a:spcBef>
              <a:buNone/>
              <a:defRPr sz="800" cap="none">
                <a:solidFill>
                  <a:srgbClr val="A6AAA9"/>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1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New Chapter 2" showMasterSp="0">
  <p:cSld name="7_New Chapter 2">
    <p:bg>
      <p:bgPr>
        <a:solidFill>
          <a:srgbClr val="FFFFFF"/>
        </a:solidFill>
      </p:bgPr>
    </p:bg>
    <p:spTree>
      <p:nvGrpSpPr>
        <p:cNvPr id="52" name="Shape 52"/>
        <p:cNvGrpSpPr/>
        <p:nvPr/>
      </p:nvGrpSpPr>
      <p:grpSpPr>
        <a:xfrm>
          <a:off x="0" y="0"/>
          <a:ext cx="0" cy="0"/>
          <a:chOff x="0" y="0"/>
          <a:chExt cx="0" cy="0"/>
        </a:xfrm>
      </p:grpSpPr>
      <p:sp>
        <p:nvSpPr>
          <p:cNvPr id="53" name="Google Shape;53;p14"/>
          <p:cNvSpPr/>
          <p:nvPr>
            <p:ph idx="2" type="pic"/>
          </p:nvPr>
        </p:nvSpPr>
        <p:spPr>
          <a:xfrm>
            <a:off x="1" y="0"/>
            <a:ext cx="5034118" cy="5162550"/>
          </a:xfrm>
          <a:prstGeom prst="rect">
            <a:avLst/>
          </a:prstGeom>
          <a:solidFill>
            <a:srgbClr val="6ED4EC"/>
          </a:solidFill>
          <a:ln>
            <a:noFill/>
          </a:ln>
        </p:spPr>
        <p:txBody>
          <a:bodyPr anchorCtr="0" anchor="t" bIns="68575" lIns="137150" spcFirstLastPara="1" rIns="137150" wrap="square" tIns="685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aleway"/>
                <a:ea typeface="Raleway"/>
                <a:cs typeface="Raleway"/>
                <a:sym typeface="Raleway"/>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4" name="Google Shape;54;p14"/>
          <p:cNvSpPr txBox="1"/>
          <p:nvPr>
            <p:ph type="title"/>
          </p:nvPr>
        </p:nvSpPr>
        <p:spPr>
          <a:xfrm>
            <a:off x="5705419" y="1181728"/>
            <a:ext cx="2767693" cy="874932"/>
          </a:xfrm>
          <a:prstGeom prst="rect">
            <a:avLst/>
          </a:prstGeom>
          <a:noFill/>
          <a:ln>
            <a:noFill/>
          </a:ln>
        </p:spPr>
        <p:txBody>
          <a:bodyPr anchorCtr="0" anchor="t" bIns="68575" lIns="137150" spcFirstLastPara="1" rIns="137150" wrap="square" tIns="68575">
            <a:noAutofit/>
          </a:bodyPr>
          <a:lstStyle>
            <a:lvl1pPr lvl="0" marR="0" rtl="0" algn="r">
              <a:lnSpc>
                <a:spcPct val="90000"/>
              </a:lnSpc>
              <a:spcBef>
                <a:spcPts val="0"/>
              </a:spcBef>
              <a:spcAft>
                <a:spcPts val="0"/>
              </a:spcAft>
              <a:buClr>
                <a:srgbClr val="938953"/>
              </a:buClr>
              <a:buSzPts val="3000"/>
              <a:buFont typeface="Raleway"/>
              <a:buNone/>
              <a:defRPr b="0" i="0" sz="3000" u="none" cap="none" strike="noStrike">
                <a:solidFill>
                  <a:srgbClr val="938953"/>
                </a:solidFill>
                <a:latin typeface="Raleway"/>
                <a:ea typeface="Raleway"/>
                <a:cs typeface="Raleway"/>
                <a:sym typeface="Ralew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5" name="Google Shape;55;p14"/>
          <p:cNvSpPr txBox="1"/>
          <p:nvPr>
            <p:ph idx="1" type="body"/>
          </p:nvPr>
        </p:nvSpPr>
        <p:spPr>
          <a:xfrm>
            <a:off x="6124985" y="2090226"/>
            <a:ext cx="2348126" cy="278642"/>
          </a:xfrm>
          <a:prstGeom prst="rect">
            <a:avLst/>
          </a:prstGeom>
          <a:noFill/>
          <a:ln>
            <a:noFill/>
          </a:ln>
        </p:spPr>
        <p:txBody>
          <a:bodyPr anchorCtr="0" anchor="t" bIns="68575" lIns="137150" spcFirstLastPara="1" rIns="137150" wrap="square" tIns="68575">
            <a:noAutofit/>
          </a:bodyPr>
          <a:lstStyle>
            <a:lvl1pPr indent="-228600" lvl="0" marL="457200" marR="0" rtl="0" algn="r">
              <a:lnSpc>
                <a:spcPct val="110000"/>
              </a:lnSpc>
              <a:spcBef>
                <a:spcPts val="800"/>
              </a:spcBef>
              <a:spcAft>
                <a:spcPts val="0"/>
              </a:spcAft>
              <a:buClr>
                <a:srgbClr val="595959"/>
              </a:buClr>
              <a:buSzPts val="1200"/>
              <a:buFont typeface="Arial"/>
              <a:buNone/>
              <a:defRPr b="0" i="0" sz="1200" u="none" cap="none" strike="noStrike">
                <a:solidFill>
                  <a:srgbClr val="595959"/>
                </a:solidFill>
                <a:latin typeface="Raleway"/>
                <a:ea typeface="Raleway"/>
                <a:cs typeface="Raleway"/>
                <a:sym typeface="Raleway"/>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6" name="Google Shape;56;p14"/>
          <p:cNvSpPr/>
          <p:nvPr/>
        </p:nvSpPr>
        <p:spPr>
          <a:xfrm>
            <a:off x="9091881" y="0"/>
            <a:ext cx="52119" cy="180276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Raleway"/>
              <a:ea typeface="Raleway"/>
              <a:cs typeface="Raleway"/>
              <a:sym typeface="Raleway"/>
            </a:endParaRPr>
          </a:p>
        </p:txBody>
      </p:sp>
      <p:grpSp>
        <p:nvGrpSpPr>
          <p:cNvPr id="57" name="Google Shape;57;p14"/>
          <p:cNvGrpSpPr/>
          <p:nvPr/>
        </p:nvGrpSpPr>
        <p:grpSpPr>
          <a:xfrm>
            <a:off x="-91397" y="2904635"/>
            <a:ext cx="4009558" cy="2981066"/>
            <a:chOff x="-121863" y="2958441"/>
            <a:chExt cx="5346078" cy="3974755"/>
          </a:xfrm>
        </p:grpSpPr>
        <p:sp>
          <p:nvSpPr>
            <p:cNvPr id="58" name="Google Shape;58;p14"/>
            <p:cNvSpPr/>
            <p:nvPr/>
          </p:nvSpPr>
          <p:spPr>
            <a:xfrm>
              <a:off x="225699" y="4498171"/>
              <a:ext cx="80190" cy="80190"/>
            </a:xfrm>
            <a:prstGeom prst="ellipse">
              <a:avLst/>
            </a:prstGeom>
            <a:solidFill>
              <a:srgbClr val="D8D8D8"/>
            </a:solidFill>
            <a:ln cap="flat" cmpd="sng" w="12700">
              <a:solidFill>
                <a:srgbClr val="D4CFB4">
                  <a:alpha val="33725"/>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Raleway"/>
                <a:ea typeface="Raleway"/>
                <a:cs typeface="Raleway"/>
                <a:sym typeface="Raleway"/>
              </a:endParaRPr>
            </a:p>
          </p:txBody>
        </p:sp>
        <p:sp>
          <p:nvSpPr>
            <p:cNvPr id="59" name="Google Shape;59;p14"/>
            <p:cNvSpPr/>
            <p:nvPr/>
          </p:nvSpPr>
          <p:spPr>
            <a:xfrm>
              <a:off x="1507444" y="6853006"/>
              <a:ext cx="80190" cy="80190"/>
            </a:xfrm>
            <a:prstGeom prst="ellipse">
              <a:avLst/>
            </a:prstGeom>
            <a:solidFill>
              <a:srgbClr val="D8D8D8"/>
            </a:solidFill>
            <a:ln cap="flat" cmpd="sng" w="12700">
              <a:solidFill>
                <a:srgbClr val="D4CFB4">
                  <a:alpha val="33725"/>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Raleway"/>
                <a:ea typeface="Raleway"/>
                <a:cs typeface="Raleway"/>
                <a:sym typeface="Raleway"/>
              </a:endParaRPr>
            </a:p>
          </p:txBody>
        </p:sp>
        <p:sp>
          <p:nvSpPr>
            <p:cNvPr id="60" name="Google Shape;60;p14"/>
            <p:cNvSpPr/>
            <p:nvPr/>
          </p:nvSpPr>
          <p:spPr>
            <a:xfrm>
              <a:off x="5144025" y="6629445"/>
              <a:ext cx="80190" cy="80190"/>
            </a:xfrm>
            <a:prstGeom prst="ellipse">
              <a:avLst/>
            </a:prstGeom>
            <a:solidFill>
              <a:srgbClr val="D8D8D8"/>
            </a:solidFill>
            <a:ln cap="flat" cmpd="sng" w="12700">
              <a:solidFill>
                <a:srgbClr val="D4CFB4">
                  <a:alpha val="33725"/>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Raleway"/>
                <a:ea typeface="Raleway"/>
                <a:cs typeface="Raleway"/>
                <a:sym typeface="Raleway"/>
              </a:endParaRPr>
            </a:p>
          </p:txBody>
        </p:sp>
        <p:sp>
          <p:nvSpPr>
            <p:cNvPr id="61" name="Google Shape;61;p14"/>
            <p:cNvSpPr/>
            <p:nvPr/>
          </p:nvSpPr>
          <p:spPr>
            <a:xfrm>
              <a:off x="2640150" y="5914053"/>
              <a:ext cx="80190" cy="80190"/>
            </a:xfrm>
            <a:prstGeom prst="ellipse">
              <a:avLst/>
            </a:prstGeom>
            <a:solidFill>
              <a:srgbClr val="D8D8D8"/>
            </a:solidFill>
            <a:ln cap="flat" cmpd="sng" w="12700">
              <a:solidFill>
                <a:srgbClr val="D4CFB4">
                  <a:alpha val="33725"/>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Raleway"/>
                <a:ea typeface="Raleway"/>
                <a:cs typeface="Raleway"/>
                <a:sym typeface="Raleway"/>
              </a:endParaRPr>
            </a:p>
          </p:txBody>
        </p:sp>
        <p:sp>
          <p:nvSpPr>
            <p:cNvPr id="62" name="Google Shape;62;p14"/>
            <p:cNvSpPr/>
            <p:nvPr/>
          </p:nvSpPr>
          <p:spPr>
            <a:xfrm>
              <a:off x="-121863" y="5861888"/>
              <a:ext cx="80190" cy="80190"/>
            </a:xfrm>
            <a:prstGeom prst="ellipse">
              <a:avLst/>
            </a:prstGeom>
            <a:solidFill>
              <a:srgbClr val="D8D8D8"/>
            </a:solidFill>
            <a:ln cap="flat" cmpd="sng" w="12700">
              <a:solidFill>
                <a:srgbClr val="D4CFB4">
                  <a:alpha val="33725"/>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Raleway"/>
                <a:ea typeface="Raleway"/>
                <a:cs typeface="Raleway"/>
                <a:sym typeface="Raleway"/>
              </a:endParaRPr>
            </a:p>
          </p:txBody>
        </p:sp>
        <p:cxnSp>
          <p:nvCxnSpPr>
            <p:cNvPr id="63" name="Google Shape;63;p14"/>
            <p:cNvCxnSpPr>
              <a:stCxn id="62" idx="5"/>
              <a:endCxn id="59" idx="1"/>
            </p:cNvCxnSpPr>
            <p:nvPr/>
          </p:nvCxnSpPr>
          <p:spPr>
            <a:xfrm>
              <a:off x="-53417" y="5930334"/>
              <a:ext cx="1572600" cy="9345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64" name="Google Shape;64;p14"/>
            <p:cNvCxnSpPr>
              <a:stCxn id="58" idx="3"/>
              <a:endCxn id="62" idx="7"/>
            </p:cNvCxnSpPr>
            <p:nvPr/>
          </p:nvCxnSpPr>
          <p:spPr>
            <a:xfrm flipH="1">
              <a:off x="-53557" y="4566618"/>
              <a:ext cx="291000" cy="13071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65" name="Google Shape;65;p14"/>
            <p:cNvCxnSpPr>
              <a:stCxn id="62" idx="6"/>
              <a:endCxn id="60" idx="2"/>
            </p:cNvCxnSpPr>
            <p:nvPr/>
          </p:nvCxnSpPr>
          <p:spPr>
            <a:xfrm>
              <a:off x="-41673" y="5901983"/>
              <a:ext cx="5185800" cy="7677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66" name="Google Shape;66;p14"/>
            <p:cNvCxnSpPr>
              <a:stCxn id="59" idx="0"/>
            </p:cNvCxnSpPr>
            <p:nvPr/>
          </p:nvCxnSpPr>
          <p:spPr>
            <a:xfrm rot="10800000">
              <a:off x="1468339" y="3070306"/>
              <a:ext cx="79200" cy="37827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67" name="Google Shape;67;p14"/>
            <p:cNvCxnSpPr>
              <a:stCxn id="62" idx="1"/>
            </p:cNvCxnSpPr>
            <p:nvPr/>
          </p:nvCxnSpPr>
          <p:spPr>
            <a:xfrm flipH="1" rot="10800000">
              <a:off x="-110119" y="3070131"/>
              <a:ext cx="1578300" cy="28035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68" name="Google Shape;68;p14"/>
            <p:cNvCxnSpPr>
              <a:stCxn id="58" idx="1"/>
              <a:endCxn id="61" idx="1"/>
            </p:cNvCxnSpPr>
            <p:nvPr/>
          </p:nvCxnSpPr>
          <p:spPr>
            <a:xfrm>
              <a:off x="237443" y="4509915"/>
              <a:ext cx="2414400" cy="14160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69" name="Google Shape;69;p14"/>
            <p:cNvCxnSpPr>
              <a:stCxn id="58" idx="5"/>
              <a:endCxn id="59" idx="0"/>
            </p:cNvCxnSpPr>
            <p:nvPr/>
          </p:nvCxnSpPr>
          <p:spPr>
            <a:xfrm>
              <a:off x="294145" y="4566618"/>
              <a:ext cx="1253400" cy="22863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70" name="Google Shape;70;p14"/>
            <p:cNvCxnSpPr>
              <a:endCxn id="61" idx="2"/>
            </p:cNvCxnSpPr>
            <p:nvPr/>
          </p:nvCxnSpPr>
          <p:spPr>
            <a:xfrm>
              <a:off x="186450" y="5875248"/>
              <a:ext cx="2453700" cy="789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71" name="Google Shape;71;p14"/>
            <p:cNvCxnSpPr>
              <a:endCxn id="60" idx="4"/>
            </p:cNvCxnSpPr>
            <p:nvPr/>
          </p:nvCxnSpPr>
          <p:spPr>
            <a:xfrm flipH="1" rot="10800000">
              <a:off x="1629420" y="6709635"/>
              <a:ext cx="3554700" cy="1521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72" name="Google Shape;72;p14"/>
            <p:cNvCxnSpPr>
              <a:stCxn id="60" idx="2"/>
            </p:cNvCxnSpPr>
            <p:nvPr/>
          </p:nvCxnSpPr>
          <p:spPr>
            <a:xfrm rot="10800000">
              <a:off x="1468125" y="3070440"/>
              <a:ext cx="3675900" cy="35991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73" name="Google Shape;73;p14"/>
            <p:cNvCxnSpPr>
              <a:endCxn id="61" idx="7"/>
            </p:cNvCxnSpPr>
            <p:nvPr/>
          </p:nvCxnSpPr>
          <p:spPr>
            <a:xfrm>
              <a:off x="1468096" y="3070097"/>
              <a:ext cx="1240500" cy="28557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74" name="Google Shape;74;p14"/>
            <p:cNvCxnSpPr/>
            <p:nvPr/>
          </p:nvCxnSpPr>
          <p:spPr>
            <a:xfrm flipH="1">
              <a:off x="294145" y="2958441"/>
              <a:ext cx="1285888" cy="1551474"/>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75" name="Google Shape;75;p14"/>
            <p:cNvCxnSpPr>
              <a:stCxn id="59" idx="6"/>
              <a:endCxn id="61" idx="4"/>
            </p:cNvCxnSpPr>
            <p:nvPr/>
          </p:nvCxnSpPr>
          <p:spPr>
            <a:xfrm flipH="1" rot="10800000">
              <a:off x="1587634" y="5994301"/>
              <a:ext cx="1092600" cy="8988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cxnSp>
          <p:nvCxnSpPr>
            <p:cNvPr id="76" name="Google Shape;76;p14"/>
            <p:cNvCxnSpPr>
              <a:stCxn id="61" idx="6"/>
              <a:endCxn id="60" idx="2"/>
            </p:cNvCxnSpPr>
            <p:nvPr/>
          </p:nvCxnSpPr>
          <p:spPr>
            <a:xfrm>
              <a:off x="2720340" y="5954148"/>
              <a:ext cx="2423700" cy="715500"/>
            </a:xfrm>
            <a:prstGeom prst="straightConnector1">
              <a:avLst/>
            </a:prstGeom>
            <a:solidFill>
              <a:schemeClr val="accent1">
                <a:alpha val="52941"/>
              </a:schemeClr>
            </a:solidFill>
            <a:ln cap="flat" cmpd="sng" w="9525">
              <a:solidFill>
                <a:srgbClr val="D4CFB4">
                  <a:alpha val="33725"/>
                </a:srgbClr>
              </a:solidFill>
              <a:prstDash val="solid"/>
              <a:miter lim="800000"/>
              <a:headEnd len="sm" w="sm" type="none"/>
              <a:tailEnd len="sm" w="sm" type="none"/>
            </a:ln>
          </p:spPr>
        </p:cxnSp>
        <p:sp>
          <p:nvSpPr>
            <p:cNvPr id="77" name="Google Shape;77;p14"/>
            <p:cNvSpPr/>
            <p:nvPr/>
          </p:nvSpPr>
          <p:spPr>
            <a:xfrm>
              <a:off x="1454923" y="3033159"/>
              <a:ext cx="80190" cy="80190"/>
            </a:xfrm>
            <a:prstGeom prst="ellipse">
              <a:avLst/>
            </a:prstGeom>
            <a:solidFill>
              <a:srgbClr val="D8D8D8"/>
            </a:solidFill>
            <a:ln cap="flat" cmpd="sng" w="12700">
              <a:solidFill>
                <a:srgbClr val="D4CFB4">
                  <a:alpha val="33725"/>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Raleway"/>
                <a:ea typeface="Raleway"/>
                <a:cs typeface="Raleway"/>
                <a:sym typeface="Raleway"/>
              </a:endParaRPr>
            </a:p>
          </p:txBody>
        </p:sp>
      </p:grpSp>
      <p:sp>
        <p:nvSpPr>
          <p:cNvPr id="78" name="Google Shape;78;p14"/>
          <p:cNvSpPr/>
          <p:nvPr/>
        </p:nvSpPr>
        <p:spPr>
          <a:xfrm>
            <a:off x="7941040" y="4600008"/>
            <a:ext cx="532067" cy="400050"/>
          </a:xfrm>
          <a:prstGeom prst="parallelogram">
            <a:avLst>
              <a:gd fmla="val 39583" name="adj"/>
            </a:avLst>
          </a:prstGeom>
          <a:solidFill>
            <a:srgbClr val="D4CFB4">
              <a:alpha val="60784"/>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Raleway"/>
              <a:ea typeface="Raleway"/>
              <a:cs typeface="Raleway"/>
              <a:sym typeface="Raleway"/>
            </a:endParaRPr>
          </a:p>
        </p:txBody>
      </p:sp>
      <p:sp>
        <p:nvSpPr>
          <p:cNvPr id="79" name="Google Shape;79;p14"/>
          <p:cNvSpPr/>
          <p:nvPr/>
        </p:nvSpPr>
        <p:spPr>
          <a:xfrm>
            <a:off x="7786688" y="0"/>
            <a:ext cx="912114" cy="685800"/>
          </a:xfrm>
          <a:prstGeom prst="parallelogram">
            <a:avLst>
              <a:gd fmla="val 39583" name="adj"/>
            </a:avLst>
          </a:prstGeom>
          <a:solidFill>
            <a:srgbClr val="D4CFB4">
              <a:alpha val="42745"/>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Raleway"/>
              <a:ea typeface="Raleway"/>
              <a:cs typeface="Raleway"/>
              <a:sym typeface="Raleway"/>
            </a:endParaRPr>
          </a:p>
        </p:txBody>
      </p:sp>
      <p:sp>
        <p:nvSpPr>
          <p:cNvPr id="80" name="Google Shape;80;p14"/>
          <p:cNvSpPr/>
          <p:nvPr/>
        </p:nvSpPr>
        <p:spPr>
          <a:xfrm>
            <a:off x="7391329" y="4762148"/>
            <a:ext cx="532067" cy="400050"/>
          </a:xfrm>
          <a:prstGeom prst="parallelogram">
            <a:avLst>
              <a:gd fmla="val 39583" name="adj"/>
            </a:avLst>
          </a:prstGeom>
          <a:solidFill>
            <a:srgbClr val="D4CFB4">
              <a:alpha val="80784"/>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Raleway"/>
              <a:ea typeface="Raleway"/>
              <a:cs typeface="Raleway"/>
              <a:sym typeface="Raleway"/>
            </a:endParaRPr>
          </a:p>
        </p:txBody>
      </p:sp>
      <p:sp>
        <p:nvSpPr>
          <p:cNvPr id="81" name="Google Shape;81;p14"/>
          <p:cNvSpPr txBox="1"/>
          <p:nvPr/>
        </p:nvSpPr>
        <p:spPr>
          <a:xfrm>
            <a:off x="7954713" y="4741255"/>
            <a:ext cx="466484" cy="230833"/>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fld id="{00000000-1234-1234-1234-123412341234}" type="slidenum">
              <a:rPr b="0" i="0" lang="en" sz="1100" u="none" cap="none" strike="noStrike">
                <a:solidFill>
                  <a:srgbClr val="7F7F7F"/>
                </a:solidFill>
                <a:latin typeface="Raleway"/>
                <a:ea typeface="Raleway"/>
                <a:cs typeface="Raleway"/>
                <a:sym typeface="Raleway"/>
              </a:rPr>
              <a:t>‹#›</a:t>
            </a:fld>
            <a:endParaRPr b="0" i="0" sz="1100" u="none" cap="none" strike="noStrike">
              <a:solidFill>
                <a:srgbClr val="7F7F7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p:tgtEl>
                                          <p:spTgt spid="5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00"/>
                                  </p:stCondLst>
                                  <p:childTnLst>
                                    <p:set>
                                      <p:cBhvr>
                                        <p:cTn dur="1" fill="hold">
                                          <p:stCondLst>
                                            <p:cond delay="0"/>
                                          </p:stCondLst>
                                        </p:cTn>
                                        <p:tgtEl>
                                          <p:spTgt spid="55">
                                            <p:txEl>
                                              <p:pRg end="0" st="0"/>
                                            </p:txEl>
                                          </p:spTgt>
                                        </p:tgtEl>
                                        <p:attrNameLst>
                                          <p:attrName>style.visibility</p:attrName>
                                        </p:attrNameLst>
                                      </p:cBhvr>
                                      <p:to>
                                        <p:strVal val="visible"/>
                                      </p:to>
                                    </p:set>
                                    <p:anim calcmode="lin" valueType="num">
                                      <p:cBhvr additive="base">
                                        <p:cTn dur="500"/>
                                        <p:tgtEl>
                                          <p:spTgt spid="5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00"/>
                                  </p:stCondLst>
                                  <p:childTnLst>
                                    <p:set>
                                      <p:cBhvr>
                                        <p:cTn dur="1" fill="hold">
                                          <p:stCondLst>
                                            <p:cond delay="0"/>
                                          </p:stCondLst>
                                        </p:cTn>
                                        <p:tgtEl>
                                          <p:spTgt spid="55">
                                            <p:txEl>
                                              <p:pRg end="1" st="1"/>
                                            </p:txEl>
                                          </p:spTgt>
                                        </p:tgtEl>
                                        <p:attrNameLst>
                                          <p:attrName>style.visibility</p:attrName>
                                        </p:attrNameLst>
                                      </p:cBhvr>
                                      <p:to>
                                        <p:strVal val="visible"/>
                                      </p:to>
                                    </p:set>
                                    <p:anim calcmode="lin" valueType="num">
                                      <p:cBhvr additive="base">
                                        <p:cTn dur="500"/>
                                        <p:tgtEl>
                                          <p:spTgt spid="55">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00"/>
                                  </p:stCondLst>
                                  <p:childTnLst>
                                    <p:set>
                                      <p:cBhvr>
                                        <p:cTn dur="1" fill="hold">
                                          <p:stCondLst>
                                            <p:cond delay="0"/>
                                          </p:stCondLst>
                                        </p:cTn>
                                        <p:tgtEl>
                                          <p:spTgt spid="55">
                                            <p:txEl>
                                              <p:pRg end="2" st="2"/>
                                            </p:txEl>
                                          </p:spTgt>
                                        </p:tgtEl>
                                        <p:attrNameLst>
                                          <p:attrName>style.visibility</p:attrName>
                                        </p:attrNameLst>
                                      </p:cBhvr>
                                      <p:to>
                                        <p:strVal val="visible"/>
                                      </p:to>
                                    </p:set>
                                    <p:anim calcmode="lin" valueType="num">
                                      <p:cBhvr additive="base">
                                        <p:cTn dur="500"/>
                                        <p:tgtEl>
                                          <p:spTgt spid="55">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00"/>
                                  </p:stCondLst>
                                  <p:childTnLst>
                                    <p:set>
                                      <p:cBhvr>
                                        <p:cTn dur="1" fill="hold">
                                          <p:stCondLst>
                                            <p:cond delay="0"/>
                                          </p:stCondLst>
                                        </p:cTn>
                                        <p:tgtEl>
                                          <p:spTgt spid="55">
                                            <p:txEl>
                                              <p:pRg end="3" st="3"/>
                                            </p:txEl>
                                          </p:spTgt>
                                        </p:tgtEl>
                                        <p:attrNameLst>
                                          <p:attrName>style.visibility</p:attrName>
                                        </p:attrNameLst>
                                      </p:cBhvr>
                                      <p:to>
                                        <p:strVal val="visible"/>
                                      </p:to>
                                    </p:set>
                                    <p:anim calcmode="lin" valueType="num">
                                      <p:cBhvr additive="base">
                                        <p:cTn dur="500"/>
                                        <p:tgtEl>
                                          <p:spTgt spid="55">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00"/>
                                  </p:stCondLst>
                                  <p:childTnLst>
                                    <p:set>
                                      <p:cBhvr>
                                        <p:cTn dur="1" fill="hold">
                                          <p:stCondLst>
                                            <p:cond delay="0"/>
                                          </p:stCondLst>
                                        </p:cTn>
                                        <p:tgtEl>
                                          <p:spTgt spid="55">
                                            <p:txEl>
                                              <p:pRg end="4" st="4"/>
                                            </p:txEl>
                                          </p:spTgt>
                                        </p:tgtEl>
                                        <p:attrNameLst>
                                          <p:attrName>style.visibility</p:attrName>
                                        </p:attrNameLst>
                                      </p:cBhvr>
                                      <p:to>
                                        <p:strVal val="visible"/>
                                      </p:to>
                                    </p:set>
                                    <p:anim calcmode="lin" valueType="num">
                                      <p:cBhvr additive="base">
                                        <p:cTn dur="500"/>
                                        <p:tgtEl>
                                          <p:spTgt spid="55">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00"/>
                                  </p:stCondLst>
                                  <p:childTnLst>
                                    <p:set>
                                      <p:cBhvr>
                                        <p:cTn dur="1" fill="hold">
                                          <p:stCondLst>
                                            <p:cond delay="0"/>
                                          </p:stCondLst>
                                        </p:cTn>
                                        <p:tgtEl>
                                          <p:spTgt spid="55">
                                            <p:txEl>
                                              <p:pRg end="5" st="5"/>
                                            </p:txEl>
                                          </p:spTgt>
                                        </p:tgtEl>
                                        <p:attrNameLst>
                                          <p:attrName>style.visibility</p:attrName>
                                        </p:attrNameLst>
                                      </p:cBhvr>
                                      <p:to>
                                        <p:strVal val="visible"/>
                                      </p:to>
                                    </p:set>
                                    <p:anim calcmode="lin" valueType="num">
                                      <p:cBhvr additive="base">
                                        <p:cTn dur="500"/>
                                        <p:tgtEl>
                                          <p:spTgt spid="55">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00"/>
                                  </p:stCondLst>
                                  <p:childTnLst>
                                    <p:set>
                                      <p:cBhvr>
                                        <p:cTn dur="1" fill="hold">
                                          <p:stCondLst>
                                            <p:cond delay="0"/>
                                          </p:stCondLst>
                                        </p:cTn>
                                        <p:tgtEl>
                                          <p:spTgt spid="55">
                                            <p:txEl>
                                              <p:pRg end="6" st="6"/>
                                            </p:txEl>
                                          </p:spTgt>
                                        </p:tgtEl>
                                        <p:attrNameLst>
                                          <p:attrName>style.visibility</p:attrName>
                                        </p:attrNameLst>
                                      </p:cBhvr>
                                      <p:to>
                                        <p:strVal val="visible"/>
                                      </p:to>
                                    </p:set>
                                    <p:anim calcmode="lin" valueType="num">
                                      <p:cBhvr additive="base">
                                        <p:cTn dur="500"/>
                                        <p:tgtEl>
                                          <p:spTgt spid="55">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00"/>
                                  </p:stCondLst>
                                  <p:childTnLst>
                                    <p:set>
                                      <p:cBhvr>
                                        <p:cTn dur="1" fill="hold">
                                          <p:stCondLst>
                                            <p:cond delay="0"/>
                                          </p:stCondLst>
                                        </p:cTn>
                                        <p:tgtEl>
                                          <p:spTgt spid="55">
                                            <p:txEl>
                                              <p:pRg end="7" st="7"/>
                                            </p:txEl>
                                          </p:spTgt>
                                        </p:tgtEl>
                                        <p:attrNameLst>
                                          <p:attrName>style.visibility</p:attrName>
                                        </p:attrNameLst>
                                      </p:cBhvr>
                                      <p:to>
                                        <p:strVal val="visible"/>
                                      </p:to>
                                    </p:set>
                                    <p:anim calcmode="lin" valueType="num">
                                      <p:cBhvr additive="base">
                                        <p:cTn dur="500"/>
                                        <p:tgtEl>
                                          <p:spTgt spid="55">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00"/>
                                  </p:stCondLst>
                                  <p:childTnLst>
                                    <p:set>
                                      <p:cBhvr>
                                        <p:cTn dur="1" fill="hold">
                                          <p:stCondLst>
                                            <p:cond delay="0"/>
                                          </p:stCondLst>
                                        </p:cTn>
                                        <p:tgtEl>
                                          <p:spTgt spid="55">
                                            <p:txEl>
                                              <p:pRg end="8" st="8"/>
                                            </p:txEl>
                                          </p:spTgt>
                                        </p:tgtEl>
                                        <p:attrNameLst>
                                          <p:attrName>style.visibility</p:attrName>
                                        </p:attrNameLst>
                                      </p:cBhvr>
                                      <p:to>
                                        <p:strVal val="visible"/>
                                      </p:to>
                                    </p:set>
                                    <p:anim calcmode="lin" valueType="num">
                                      <p:cBhvr additive="base">
                                        <p:cTn dur="500"/>
                                        <p:tgtEl>
                                          <p:spTgt spid="55">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400"/>
                                  </p:stCondLst>
                                  <p:childTnLst>
                                    <p:set>
                                      <p:cBhvr>
                                        <p:cTn dur="1" fill="hold">
                                          <p:stCondLst>
                                            <p:cond delay="0"/>
                                          </p:stCondLst>
                                        </p:cTn>
                                        <p:tgtEl>
                                          <p:spTgt spid="53"/>
                                        </p:tgtEl>
                                        <p:attrNameLst>
                                          <p:attrName>style.visibility</p:attrName>
                                        </p:attrNameLst>
                                      </p:cBhvr>
                                      <p:to>
                                        <p:strVal val="visible"/>
                                      </p:to>
                                    </p:set>
                                    <p:animEffect filter="fade" transition="in">
                                      <p:cBhvr>
                                        <p:cTn dur="500"/>
                                        <p:tgtEl>
                                          <p:spTgt spid="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rgbClr val="FBFBFB"/>
        </a:solidFill>
      </p:bgPr>
    </p:bg>
    <p:spTree>
      <p:nvGrpSpPr>
        <p:cNvPr id="82" name="Shape 82"/>
        <p:cNvGrpSpPr/>
        <p:nvPr/>
      </p:nvGrpSpPr>
      <p:grpSpPr>
        <a:xfrm>
          <a:off x="0" y="0"/>
          <a:ext cx="0" cy="0"/>
          <a:chOff x="0" y="0"/>
          <a:chExt cx="0" cy="0"/>
        </a:xfrm>
      </p:grpSpPr>
      <p:pic>
        <p:nvPicPr>
          <p:cNvPr id="83" name="Google Shape;83;p15"/>
          <p:cNvPicPr preferRelativeResize="0"/>
          <p:nvPr/>
        </p:nvPicPr>
        <p:blipFill rotWithShape="1">
          <a:blip r:embed="rId2">
            <a:alphaModFix/>
          </a:blip>
          <a:srcRect b="0" l="0" r="0" t="0"/>
          <a:stretch/>
        </p:blipFill>
        <p:spPr>
          <a:xfrm flipH="1" rot="-5400000">
            <a:off x="3228223" y="-791801"/>
            <a:ext cx="5123976" cy="6707577"/>
          </a:xfrm>
          <a:prstGeom prst="rect">
            <a:avLst/>
          </a:prstGeom>
          <a:noFill/>
          <a:ln>
            <a:noFill/>
          </a:ln>
        </p:spPr>
      </p:pic>
      <p:sp>
        <p:nvSpPr>
          <p:cNvPr id="84" name="Google Shape;84;p15"/>
          <p:cNvSpPr txBox="1"/>
          <p:nvPr>
            <p:ph type="title"/>
          </p:nvPr>
        </p:nvSpPr>
        <p:spPr>
          <a:xfrm>
            <a:off x="355399" y="273845"/>
            <a:ext cx="8458010" cy="994172"/>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rgbClr val="011020"/>
              </a:buClr>
              <a:buSzPts val="2400"/>
              <a:buFont typeface="Montserrat"/>
              <a:buNone/>
              <a:defRPr b="1" i="0" sz="2400" u="none" cap="none" strike="noStrike">
                <a:solidFill>
                  <a:srgbClr val="011020"/>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5" name="Google Shape;85;p15"/>
          <p:cNvSpPr txBox="1"/>
          <p:nvPr>
            <p:ph idx="1" type="body"/>
          </p:nvPr>
        </p:nvSpPr>
        <p:spPr>
          <a:xfrm>
            <a:off x="369518" y="1596683"/>
            <a:ext cx="8415756" cy="3026278"/>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11020"/>
              </a:buClr>
              <a:buSzPts val="2100"/>
              <a:buFont typeface="Arial"/>
              <a:buChar char="•"/>
              <a:defRPr b="0" i="0" sz="2100" u="none" cap="none" strike="noStrike">
                <a:solidFill>
                  <a:srgbClr val="011020"/>
                </a:solidFill>
                <a:latin typeface="Montserrat"/>
                <a:ea typeface="Montserrat"/>
                <a:cs typeface="Montserrat"/>
                <a:sym typeface="Montserrat"/>
              </a:defRPr>
            </a:lvl1pPr>
            <a:lvl2pPr indent="-342900" lvl="1" marL="914400" marR="0" rtl="0" algn="l">
              <a:lnSpc>
                <a:spcPct val="90000"/>
              </a:lnSpc>
              <a:spcBef>
                <a:spcPts val="1600"/>
              </a:spcBef>
              <a:spcAft>
                <a:spcPts val="0"/>
              </a:spcAft>
              <a:buClr>
                <a:srgbClr val="011020"/>
              </a:buClr>
              <a:buSzPts val="1800"/>
              <a:buFont typeface="Arial"/>
              <a:buChar char="•"/>
              <a:defRPr b="0" i="0" sz="1800" u="none" cap="none" strike="noStrike">
                <a:solidFill>
                  <a:srgbClr val="011020"/>
                </a:solidFill>
                <a:latin typeface="Montserrat"/>
                <a:ea typeface="Montserrat"/>
                <a:cs typeface="Montserrat"/>
                <a:sym typeface="Montserrat"/>
              </a:defRPr>
            </a:lvl2pPr>
            <a:lvl3pPr indent="-323850" lvl="2" marL="1371600" marR="0" rtl="0" algn="l">
              <a:lnSpc>
                <a:spcPct val="90000"/>
              </a:lnSpc>
              <a:spcBef>
                <a:spcPts val="1600"/>
              </a:spcBef>
              <a:spcAft>
                <a:spcPts val="0"/>
              </a:spcAft>
              <a:buClr>
                <a:srgbClr val="011020"/>
              </a:buClr>
              <a:buSzPts val="1500"/>
              <a:buFont typeface="Arial"/>
              <a:buChar char="•"/>
              <a:defRPr b="0" i="0" sz="1500" u="none" cap="none" strike="noStrike">
                <a:solidFill>
                  <a:srgbClr val="011020"/>
                </a:solidFill>
                <a:latin typeface="Montserrat"/>
                <a:ea typeface="Montserrat"/>
                <a:cs typeface="Montserrat"/>
                <a:sym typeface="Montserrat"/>
              </a:defRPr>
            </a:lvl3pPr>
            <a:lvl4pPr indent="-317500" lvl="3" marL="1828800" marR="0" rtl="0" algn="l">
              <a:lnSpc>
                <a:spcPct val="90000"/>
              </a:lnSpc>
              <a:spcBef>
                <a:spcPts val="1600"/>
              </a:spcBef>
              <a:spcAft>
                <a:spcPts val="0"/>
              </a:spcAft>
              <a:buClr>
                <a:srgbClr val="011020"/>
              </a:buClr>
              <a:buSzPts val="1400"/>
              <a:buFont typeface="Arial"/>
              <a:buChar char="•"/>
              <a:defRPr b="0" i="0" sz="1400" u="none" cap="none" strike="noStrike">
                <a:solidFill>
                  <a:srgbClr val="011020"/>
                </a:solidFill>
                <a:latin typeface="Montserrat"/>
                <a:ea typeface="Montserrat"/>
                <a:cs typeface="Montserrat"/>
                <a:sym typeface="Montserrat"/>
              </a:defRPr>
            </a:lvl4pPr>
            <a:lvl5pPr indent="-317500" lvl="4" marL="2286000" marR="0" rtl="0" algn="l">
              <a:lnSpc>
                <a:spcPct val="90000"/>
              </a:lnSpc>
              <a:spcBef>
                <a:spcPts val="1600"/>
              </a:spcBef>
              <a:spcAft>
                <a:spcPts val="0"/>
              </a:spcAft>
              <a:buClr>
                <a:srgbClr val="011020"/>
              </a:buClr>
              <a:buSzPts val="1400"/>
              <a:buFont typeface="Arial"/>
              <a:buChar char="•"/>
              <a:defRPr b="0" i="0" sz="1400" u="none" cap="none" strike="noStrike">
                <a:solidFill>
                  <a:srgbClr val="011020"/>
                </a:solidFill>
                <a:latin typeface="Montserrat"/>
                <a:ea typeface="Montserrat"/>
                <a:cs typeface="Montserrat"/>
                <a:sym typeface="Montserrat"/>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86" name="Google Shape;86;p15"/>
          <p:cNvPicPr preferRelativeResize="0"/>
          <p:nvPr/>
        </p:nvPicPr>
        <p:blipFill rotWithShape="1">
          <a:blip r:embed="rId3">
            <a:alphaModFix/>
          </a:blip>
          <a:srcRect b="0" l="0" r="0" t="0"/>
          <a:stretch/>
        </p:blipFill>
        <p:spPr>
          <a:xfrm>
            <a:off x="364492" y="4796707"/>
            <a:ext cx="222993" cy="222286"/>
          </a:xfrm>
          <a:prstGeom prst="rect">
            <a:avLst/>
          </a:prstGeom>
          <a:noFill/>
          <a:ln>
            <a:noFill/>
          </a:ln>
        </p:spPr>
      </p:pic>
      <p:sp>
        <p:nvSpPr>
          <p:cNvPr id="87" name="Google Shape;87;p15"/>
          <p:cNvSpPr txBox="1"/>
          <p:nvPr/>
        </p:nvSpPr>
        <p:spPr>
          <a:xfrm>
            <a:off x="587485" y="4796707"/>
            <a:ext cx="2619375" cy="20774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1" lang="en" sz="900" u="none" cap="none" strike="noStrike">
                <a:solidFill>
                  <a:schemeClr val="dk1"/>
                </a:solidFill>
                <a:latin typeface="Raleway Thin"/>
                <a:ea typeface="Raleway Thin"/>
                <a:cs typeface="Raleway Thin"/>
                <a:sym typeface="Raleway Thin"/>
              </a:rPr>
              <a:t>Cloud Security Alliance 2020</a:t>
            </a: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1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Source Sans Pro"/>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 name="Google Shape;96;p1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97" name="Google Shape;9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7"/>
          <p:cNvSpPr txBox="1"/>
          <p:nvPr>
            <p:ph idx="12" type="sldNum"/>
          </p:nvPr>
        </p:nvSpPr>
        <p:spPr>
          <a:xfrm>
            <a:off x="7020936" y="4847768"/>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 name="Google Shape;102;p1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3" name="Google Shape;10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18"/>
          <p:cNvSpPr txBox="1"/>
          <p:nvPr>
            <p:ph idx="12" type="sldNum"/>
          </p:nvPr>
        </p:nvSpPr>
        <p:spPr>
          <a:xfrm>
            <a:off x="7019723" y="4847768"/>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Source Sans Pro"/>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9" name="Google Shape;10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19"/>
          <p:cNvSpPr txBox="1"/>
          <p:nvPr>
            <p:ph idx="12" type="sldNum"/>
          </p:nvPr>
        </p:nvSpPr>
        <p:spPr>
          <a:xfrm>
            <a:off x="7019723" y="4847768"/>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4" name="Google Shape;114;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 name="Google Shape;115;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0"/>
          <p:cNvSpPr txBox="1"/>
          <p:nvPr>
            <p:ph idx="12" type="sldNum"/>
          </p:nvPr>
        </p:nvSpPr>
        <p:spPr>
          <a:xfrm>
            <a:off x="7019723" y="4847768"/>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22" name="Google Shape;122;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3" name="Google Shape;123;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24" name="Google Shape;124;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5" name="Google Shape;125;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1"/>
          <p:cNvSpPr txBox="1"/>
          <p:nvPr>
            <p:ph idx="12" type="sldNum"/>
          </p:nvPr>
        </p:nvSpPr>
        <p:spPr>
          <a:xfrm>
            <a:off x="7019723" y="4847768"/>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0" name="Google Shape;13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p22"/>
          <p:cNvSpPr txBox="1"/>
          <p:nvPr>
            <p:ph idx="12" type="sldNum"/>
          </p:nvPr>
        </p:nvSpPr>
        <p:spPr>
          <a:xfrm>
            <a:off x="7019723" y="4847768"/>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3"/>
          <p:cNvSpPr txBox="1"/>
          <p:nvPr>
            <p:ph idx="12" type="sldNum"/>
          </p:nvPr>
        </p:nvSpPr>
        <p:spPr>
          <a:xfrm>
            <a:off x="7019723" y="4847768"/>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7" name="Shape 137"/>
        <p:cNvGrpSpPr/>
        <p:nvPr/>
      </p:nvGrpSpPr>
      <p:grpSpPr>
        <a:xfrm>
          <a:off x="0" y="0"/>
          <a:ext cx="0" cy="0"/>
          <a:chOff x="0" y="0"/>
          <a:chExt cx="0" cy="0"/>
        </a:xfrm>
      </p:grpSpPr>
      <p:sp>
        <p:nvSpPr>
          <p:cNvPr id="138" name="Google Shape;138;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Source Sans Pro"/>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9" name="Google Shape;139;p24"/>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40" name="Google Shape;140;p24"/>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41" name="Google Shape;141;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3" name="Google Shape;143;p24"/>
          <p:cNvSpPr txBox="1"/>
          <p:nvPr>
            <p:ph idx="12" type="sldNum"/>
          </p:nvPr>
        </p:nvSpPr>
        <p:spPr>
          <a:xfrm>
            <a:off x="7019723" y="4847768"/>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4" name="Shape 144"/>
        <p:cNvGrpSpPr/>
        <p:nvPr/>
      </p:nvGrpSpPr>
      <p:grpSpPr>
        <a:xfrm>
          <a:off x="0" y="0"/>
          <a:ext cx="0" cy="0"/>
          <a:chOff x="0" y="0"/>
          <a:chExt cx="0" cy="0"/>
        </a:xfrm>
      </p:grpSpPr>
      <p:sp>
        <p:nvSpPr>
          <p:cNvPr id="145" name="Google Shape;145;p2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Source Sans Pro"/>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6" name="Google Shape;146;p25"/>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Source Sans Pro"/>
                <a:ea typeface="Source Sans Pro"/>
                <a:cs typeface="Source Sans Pro"/>
                <a:sym typeface="Source Sans Pro"/>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Source Sans Pro"/>
                <a:ea typeface="Source Sans Pro"/>
                <a:cs typeface="Source Sans Pro"/>
                <a:sym typeface="Source Sans Pro"/>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Source Sans Pro"/>
                <a:ea typeface="Source Sans Pro"/>
                <a:cs typeface="Source Sans Pro"/>
                <a:sym typeface="Source Sans Pro"/>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Source Sans Pro"/>
                <a:ea typeface="Source Sans Pro"/>
                <a:cs typeface="Source Sans Pro"/>
                <a:sym typeface="Source Sans Pro"/>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Source Sans Pro"/>
                <a:ea typeface="Source Sans Pro"/>
                <a:cs typeface="Source Sans Pro"/>
                <a:sym typeface="Source Sans Pro"/>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Source Sans Pro"/>
                <a:ea typeface="Source Sans Pro"/>
                <a:cs typeface="Source Sans Pro"/>
                <a:sym typeface="Source Sans Pro"/>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Source Sans Pro"/>
                <a:ea typeface="Source Sans Pro"/>
                <a:cs typeface="Source Sans Pro"/>
                <a:sym typeface="Source Sans Pro"/>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Source Sans Pro"/>
                <a:ea typeface="Source Sans Pro"/>
                <a:cs typeface="Source Sans Pro"/>
                <a:sym typeface="Source Sans Pro"/>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Source Sans Pro"/>
                <a:ea typeface="Source Sans Pro"/>
                <a:cs typeface="Source Sans Pro"/>
                <a:sym typeface="Source Sans Pro"/>
              </a:defRPr>
            </a:lvl9pPr>
          </a:lstStyle>
          <a:p/>
        </p:txBody>
      </p:sp>
      <p:sp>
        <p:nvSpPr>
          <p:cNvPr id="147" name="Google Shape;147;p2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48" name="Google Shape;14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9" name="Google Shape;14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p25"/>
          <p:cNvSpPr txBox="1"/>
          <p:nvPr>
            <p:ph idx="12" type="sldNum"/>
          </p:nvPr>
        </p:nvSpPr>
        <p:spPr>
          <a:xfrm>
            <a:off x="7019723" y="4847768"/>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1" name="Shape 151"/>
        <p:cNvGrpSpPr/>
        <p:nvPr/>
      </p:nvGrpSpPr>
      <p:grpSpPr>
        <a:xfrm>
          <a:off x="0" y="0"/>
          <a:ext cx="0" cy="0"/>
          <a:chOff x="0" y="0"/>
          <a:chExt cx="0" cy="0"/>
        </a:xfrm>
      </p:grpSpPr>
      <p:sp>
        <p:nvSpPr>
          <p:cNvPr id="152" name="Google Shape;152;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26"/>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4" name="Google Shape;154;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5" name="Google Shape;155;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26"/>
          <p:cNvSpPr txBox="1"/>
          <p:nvPr>
            <p:ph idx="12" type="sldNum"/>
          </p:nvPr>
        </p:nvSpPr>
        <p:spPr>
          <a:xfrm>
            <a:off x="7019723" y="4847768"/>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27"/>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9" name="Google Shape;159;p27"/>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0" name="Google Shape;160;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1" name="Google Shape;161;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2" name="Google Shape;162;p27"/>
          <p:cNvSpPr txBox="1"/>
          <p:nvPr>
            <p:ph idx="12" type="sldNum"/>
          </p:nvPr>
        </p:nvSpPr>
        <p:spPr>
          <a:xfrm>
            <a:off x="7019723" y="4847768"/>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Laptop Slide 1">
  <p:cSld name="5_Laptop Slide 1">
    <p:bg>
      <p:bgPr>
        <a:gradFill>
          <a:gsLst>
            <a:gs pos="0">
              <a:srgbClr val="FFFFFF"/>
            </a:gs>
            <a:gs pos="100000">
              <a:srgbClr val="D8D8D8"/>
            </a:gs>
          </a:gsLst>
          <a:lin ang="5400012" scaled="0"/>
        </a:gradFill>
      </p:bgPr>
    </p:bg>
    <p:spTree>
      <p:nvGrpSpPr>
        <p:cNvPr id="163" name="Shape 163"/>
        <p:cNvGrpSpPr/>
        <p:nvPr/>
      </p:nvGrpSpPr>
      <p:grpSpPr>
        <a:xfrm>
          <a:off x="0" y="0"/>
          <a:ext cx="0" cy="0"/>
          <a:chOff x="0" y="0"/>
          <a:chExt cx="0" cy="0"/>
        </a:xfrm>
      </p:grpSpPr>
      <p:sp>
        <p:nvSpPr>
          <p:cNvPr id="164" name="Google Shape;164;p28"/>
          <p:cNvSpPr txBox="1"/>
          <p:nvPr>
            <p:ph type="title"/>
          </p:nvPr>
        </p:nvSpPr>
        <p:spPr>
          <a:xfrm>
            <a:off x="727043" y="705956"/>
            <a:ext cx="6702900" cy="4905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rgbClr val="757070"/>
              </a:buClr>
              <a:buSzPts val="3000"/>
              <a:buFont typeface="Raleway"/>
              <a:buNone/>
              <a:defRPr sz="3000">
                <a:solidFill>
                  <a:srgbClr val="757070"/>
                </a:solidFill>
                <a:latin typeface="Raleway"/>
                <a:ea typeface="Raleway"/>
                <a:cs typeface="Raleway"/>
                <a:sym typeface="Raleway"/>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5" name="Google Shape;165;p28"/>
          <p:cNvSpPr txBox="1"/>
          <p:nvPr>
            <p:ph idx="1" type="body"/>
          </p:nvPr>
        </p:nvSpPr>
        <p:spPr>
          <a:xfrm>
            <a:off x="727042" y="1229143"/>
            <a:ext cx="2348100" cy="278400"/>
          </a:xfrm>
          <a:prstGeom prst="rect">
            <a:avLst/>
          </a:prstGeom>
          <a:noFill/>
          <a:ln>
            <a:noFill/>
          </a:ln>
        </p:spPr>
        <p:txBody>
          <a:bodyPr anchorCtr="0" anchor="t" bIns="34275" lIns="68575" spcFirstLastPara="1" rIns="68575" wrap="square" tIns="34275">
            <a:noAutofit/>
          </a:bodyPr>
          <a:lstStyle>
            <a:lvl1pPr indent="-228600" lvl="0" marL="457200" rtl="0" algn="l">
              <a:lnSpc>
                <a:spcPct val="110000"/>
              </a:lnSpc>
              <a:spcBef>
                <a:spcPts val="800"/>
              </a:spcBef>
              <a:spcAft>
                <a:spcPts val="0"/>
              </a:spcAft>
              <a:buClr>
                <a:srgbClr val="595959"/>
              </a:buClr>
              <a:buSzPts val="1200"/>
              <a:buNone/>
              <a:defRPr sz="1200">
                <a:solidFill>
                  <a:srgbClr val="595959"/>
                </a:solidFill>
                <a:latin typeface="Raleway"/>
                <a:ea typeface="Raleway"/>
                <a:cs typeface="Raleway"/>
                <a:sym typeface="Raleway"/>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6" name="Google Shape;166;p28"/>
          <p:cNvSpPr/>
          <p:nvPr/>
        </p:nvSpPr>
        <p:spPr>
          <a:xfrm>
            <a:off x="9091882" y="3340736"/>
            <a:ext cx="52200" cy="1802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a:ea typeface="Raleway"/>
              <a:cs typeface="Raleway"/>
              <a:sym typeface="Raleway"/>
            </a:endParaRPr>
          </a:p>
        </p:txBody>
      </p:sp>
      <p:grpSp>
        <p:nvGrpSpPr>
          <p:cNvPr id="167" name="Google Shape;167;p28"/>
          <p:cNvGrpSpPr/>
          <p:nvPr/>
        </p:nvGrpSpPr>
        <p:grpSpPr>
          <a:xfrm>
            <a:off x="-91398" y="2522709"/>
            <a:ext cx="4009491" cy="2980999"/>
            <a:chOff x="-121863" y="2958441"/>
            <a:chExt cx="5345988" cy="3974665"/>
          </a:xfrm>
        </p:grpSpPr>
        <p:sp>
          <p:nvSpPr>
            <p:cNvPr id="168" name="Google Shape;168;p28"/>
            <p:cNvSpPr/>
            <p:nvPr/>
          </p:nvSpPr>
          <p:spPr>
            <a:xfrm>
              <a:off x="225699" y="4498171"/>
              <a:ext cx="80100" cy="80100"/>
            </a:xfrm>
            <a:prstGeom prst="ellipse">
              <a:avLst/>
            </a:prstGeom>
            <a:solidFill>
              <a:srgbClr val="D8D8D8"/>
            </a:solidFill>
            <a:ln cap="flat" cmpd="sng" w="12700">
              <a:solidFill>
                <a:srgbClr val="C5C2C2">
                  <a:alpha val="3373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a:ea typeface="Raleway"/>
                <a:cs typeface="Raleway"/>
                <a:sym typeface="Raleway"/>
              </a:endParaRPr>
            </a:p>
          </p:txBody>
        </p:sp>
        <p:sp>
          <p:nvSpPr>
            <p:cNvPr id="169" name="Google Shape;169;p28"/>
            <p:cNvSpPr/>
            <p:nvPr/>
          </p:nvSpPr>
          <p:spPr>
            <a:xfrm>
              <a:off x="1507444" y="6853006"/>
              <a:ext cx="80100" cy="80100"/>
            </a:xfrm>
            <a:prstGeom prst="ellipse">
              <a:avLst/>
            </a:prstGeom>
            <a:solidFill>
              <a:srgbClr val="D8D8D8"/>
            </a:solidFill>
            <a:ln cap="flat" cmpd="sng" w="12700">
              <a:solidFill>
                <a:srgbClr val="C5C2C2">
                  <a:alpha val="3373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a:ea typeface="Raleway"/>
                <a:cs typeface="Raleway"/>
                <a:sym typeface="Raleway"/>
              </a:endParaRPr>
            </a:p>
          </p:txBody>
        </p:sp>
        <p:sp>
          <p:nvSpPr>
            <p:cNvPr id="170" name="Google Shape;170;p28"/>
            <p:cNvSpPr/>
            <p:nvPr/>
          </p:nvSpPr>
          <p:spPr>
            <a:xfrm>
              <a:off x="5144025" y="6629445"/>
              <a:ext cx="80100" cy="80100"/>
            </a:xfrm>
            <a:prstGeom prst="ellipse">
              <a:avLst/>
            </a:prstGeom>
            <a:solidFill>
              <a:srgbClr val="D8D8D8"/>
            </a:solidFill>
            <a:ln cap="flat" cmpd="sng" w="12700">
              <a:solidFill>
                <a:srgbClr val="C5C2C2">
                  <a:alpha val="3373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a:ea typeface="Raleway"/>
                <a:cs typeface="Raleway"/>
                <a:sym typeface="Raleway"/>
              </a:endParaRPr>
            </a:p>
          </p:txBody>
        </p:sp>
        <p:sp>
          <p:nvSpPr>
            <p:cNvPr id="171" name="Google Shape;171;p28"/>
            <p:cNvSpPr/>
            <p:nvPr/>
          </p:nvSpPr>
          <p:spPr>
            <a:xfrm>
              <a:off x="2640150" y="5914053"/>
              <a:ext cx="80100" cy="80100"/>
            </a:xfrm>
            <a:prstGeom prst="ellipse">
              <a:avLst/>
            </a:prstGeom>
            <a:solidFill>
              <a:srgbClr val="D8D8D8"/>
            </a:solidFill>
            <a:ln cap="flat" cmpd="sng" w="12700">
              <a:solidFill>
                <a:srgbClr val="C5C2C2">
                  <a:alpha val="3373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a:ea typeface="Raleway"/>
                <a:cs typeface="Raleway"/>
                <a:sym typeface="Raleway"/>
              </a:endParaRPr>
            </a:p>
          </p:txBody>
        </p:sp>
        <p:sp>
          <p:nvSpPr>
            <p:cNvPr id="172" name="Google Shape;172;p28"/>
            <p:cNvSpPr/>
            <p:nvPr/>
          </p:nvSpPr>
          <p:spPr>
            <a:xfrm>
              <a:off x="-121863" y="5861888"/>
              <a:ext cx="80100" cy="80100"/>
            </a:xfrm>
            <a:prstGeom prst="ellipse">
              <a:avLst/>
            </a:prstGeom>
            <a:solidFill>
              <a:srgbClr val="D8D8D8"/>
            </a:solidFill>
            <a:ln cap="flat" cmpd="sng" w="12700">
              <a:solidFill>
                <a:srgbClr val="C5C2C2">
                  <a:alpha val="3373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a:ea typeface="Raleway"/>
                <a:cs typeface="Raleway"/>
                <a:sym typeface="Raleway"/>
              </a:endParaRPr>
            </a:p>
          </p:txBody>
        </p:sp>
        <p:cxnSp>
          <p:nvCxnSpPr>
            <p:cNvPr id="173" name="Google Shape;173;p28"/>
            <p:cNvCxnSpPr>
              <a:stCxn id="172" idx="5"/>
              <a:endCxn id="169" idx="1"/>
            </p:cNvCxnSpPr>
            <p:nvPr/>
          </p:nvCxnSpPr>
          <p:spPr>
            <a:xfrm>
              <a:off x="-53493" y="5930258"/>
              <a:ext cx="1572600" cy="9345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74" name="Google Shape;174;p28"/>
            <p:cNvCxnSpPr>
              <a:stCxn id="168" idx="3"/>
              <a:endCxn id="172" idx="7"/>
            </p:cNvCxnSpPr>
            <p:nvPr/>
          </p:nvCxnSpPr>
          <p:spPr>
            <a:xfrm flipH="1">
              <a:off x="-53571" y="4566541"/>
              <a:ext cx="291000" cy="13071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75" name="Google Shape;175;p28"/>
            <p:cNvCxnSpPr>
              <a:stCxn id="172" idx="6"/>
              <a:endCxn id="170" idx="2"/>
            </p:cNvCxnSpPr>
            <p:nvPr/>
          </p:nvCxnSpPr>
          <p:spPr>
            <a:xfrm>
              <a:off x="-41763" y="5901938"/>
              <a:ext cx="5185800" cy="7677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76" name="Google Shape;176;p28"/>
            <p:cNvCxnSpPr>
              <a:stCxn id="169" idx="0"/>
            </p:cNvCxnSpPr>
            <p:nvPr/>
          </p:nvCxnSpPr>
          <p:spPr>
            <a:xfrm rot="10800000">
              <a:off x="1468294" y="3070306"/>
              <a:ext cx="79200" cy="37827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77" name="Google Shape;177;p28"/>
            <p:cNvCxnSpPr>
              <a:stCxn id="172" idx="1"/>
            </p:cNvCxnSpPr>
            <p:nvPr/>
          </p:nvCxnSpPr>
          <p:spPr>
            <a:xfrm flipH="1" rot="10800000">
              <a:off x="-110133" y="3070118"/>
              <a:ext cx="1578300" cy="28035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78" name="Google Shape;178;p28"/>
            <p:cNvCxnSpPr>
              <a:stCxn id="168" idx="1"/>
              <a:endCxn id="171" idx="1"/>
            </p:cNvCxnSpPr>
            <p:nvPr/>
          </p:nvCxnSpPr>
          <p:spPr>
            <a:xfrm>
              <a:off x="237429" y="4509901"/>
              <a:ext cx="2414400" cy="14160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79" name="Google Shape;179;p28"/>
            <p:cNvCxnSpPr>
              <a:stCxn id="168" idx="5"/>
              <a:endCxn id="169" idx="0"/>
            </p:cNvCxnSpPr>
            <p:nvPr/>
          </p:nvCxnSpPr>
          <p:spPr>
            <a:xfrm>
              <a:off x="294069" y="4566541"/>
              <a:ext cx="1253400" cy="22866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80" name="Google Shape;180;p28"/>
            <p:cNvCxnSpPr>
              <a:endCxn id="171" idx="2"/>
            </p:cNvCxnSpPr>
            <p:nvPr/>
          </p:nvCxnSpPr>
          <p:spPr>
            <a:xfrm>
              <a:off x="186450" y="5875203"/>
              <a:ext cx="2453700" cy="789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81" name="Google Shape;181;p28"/>
            <p:cNvCxnSpPr>
              <a:endCxn id="170" idx="4"/>
            </p:cNvCxnSpPr>
            <p:nvPr/>
          </p:nvCxnSpPr>
          <p:spPr>
            <a:xfrm flipH="1" rot="10800000">
              <a:off x="1629375" y="6709545"/>
              <a:ext cx="3554700" cy="1521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82" name="Google Shape;182;p28"/>
            <p:cNvCxnSpPr>
              <a:stCxn id="170" idx="2"/>
            </p:cNvCxnSpPr>
            <p:nvPr/>
          </p:nvCxnSpPr>
          <p:spPr>
            <a:xfrm rot="10800000">
              <a:off x="1468125" y="3070395"/>
              <a:ext cx="3675900" cy="35991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83" name="Google Shape;183;p28"/>
            <p:cNvCxnSpPr>
              <a:endCxn id="171" idx="7"/>
            </p:cNvCxnSpPr>
            <p:nvPr/>
          </p:nvCxnSpPr>
          <p:spPr>
            <a:xfrm>
              <a:off x="1468620" y="3070083"/>
              <a:ext cx="1239900" cy="28557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84" name="Google Shape;184;p28"/>
            <p:cNvCxnSpPr/>
            <p:nvPr/>
          </p:nvCxnSpPr>
          <p:spPr>
            <a:xfrm flipH="1">
              <a:off x="294233" y="2958441"/>
              <a:ext cx="1285800" cy="15516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85" name="Google Shape;185;p28"/>
            <p:cNvCxnSpPr>
              <a:stCxn id="169" idx="6"/>
              <a:endCxn id="171" idx="4"/>
            </p:cNvCxnSpPr>
            <p:nvPr/>
          </p:nvCxnSpPr>
          <p:spPr>
            <a:xfrm flipH="1" rot="10800000">
              <a:off x="1587544" y="5994256"/>
              <a:ext cx="1092600" cy="8988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cxnSp>
          <p:nvCxnSpPr>
            <p:cNvPr id="186" name="Google Shape;186;p28"/>
            <p:cNvCxnSpPr>
              <a:stCxn id="171" idx="6"/>
              <a:endCxn id="170" idx="2"/>
            </p:cNvCxnSpPr>
            <p:nvPr/>
          </p:nvCxnSpPr>
          <p:spPr>
            <a:xfrm>
              <a:off x="2720250" y="5954103"/>
              <a:ext cx="2423700" cy="715500"/>
            </a:xfrm>
            <a:prstGeom prst="straightConnector1">
              <a:avLst/>
            </a:prstGeom>
            <a:solidFill>
              <a:schemeClr val="accent1">
                <a:alpha val="52550"/>
              </a:schemeClr>
            </a:solidFill>
            <a:ln cap="flat" cmpd="sng" w="9525">
              <a:solidFill>
                <a:srgbClr val="C5C2C2">
                  <a:alpha val="33730"/>
                </a:srgbClr>
              </a:solidFill>
              <a:prstDash val="solid"/>
              <a:miter lim="800000"/>
              <a:headEnd len="sm" w="sm" type="none"/>
              <a:tailEnd len="sm" w="sm" type="none"/>
            </a:ln>
          </p:spPr>
        </p:cxnSp>
        <p:sp>
          <p:nvSpPr>
            <p:cNvPr id="187" name="Google Shape;187;p28"/>
            <p:cNvSpPr/>
            <p:nvPr/>
          </p:nvSpPr>
          <p:spPr>
            <a:xfrm>
              <a:off x="1454923" y="3033159"/>
              <a:ext cx="80100" cy="80100"/>
            </a:xfrm>
            <a:prstGeom prst="ellipse">
              <a:avLst/>
            </a:prstGeom>
            <a:solidFill>
              <a:srgbClr val="D8D8D8"/>
            </a:solidFill>
            <a:ln cap="flat" cmpd="sng" w="12700">
              <a:solidFill>
                <a:srgbClr val="C5C2C2">
                  <a:alpha val="3373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a:ea typeface="Raleway"/>
                <a:cs typeface="Raleway"/>
                <a:sym typeface="Raleway"/>
              </a:endParaRPr>
            </a:p>
          </p:txBody>
        </p:sp>
      </p:grpSp>
      <p:sp>
        <p:nvSpPr>
          <p:cNvPr id="188" name="Google Shape;188;p28"/>
          <p:cNvSpPr/>
          <p:nvPr/>
        </p:nvSpPr>
        <p:spPr>
          <a:xfrm>
            <a:off x="7941040" y="4600008"/>
            <a:ext cx="532200" cy="400200"/>
          </a:xfrm>
          <a:prstGeom prst="parallelogram">
            <a:avLst>
              <a:gd fmla="val 39583" name="adj"/>
            </a:avLst>
          </a:prstGeom>
          <a:solidFill>
            <a:srgbClr val="C5C2C2">
              <a:alpha val="6039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a:ea typeface="Raleway"/>
              <a:cs typeface="Raleway"/>
              <a:sym typeface="Raleway"/>
            </a:endParaRPr>
          </a:p>
        </p:txBody>
      </p:sp>
      <p:sp>
        <p:nvSpPr>
          <p:cNvPr id="189" name="Google Shape;189;p28"/>
          <p:cNvSpPr/>
          <p:nvPr/>
        </p:nvSpPr>
        <p:spPr>
          <a:xfrm>
            <a:off x="7391330" y="4762148"/>
            <a:ext cx="532200" cy="400200"/>
          </a:xfrm>
          <a:prstGeom prst="parallelogram">
            <a:avLst>
              <a:gd fmla="val 39583" name="adj"/>
            </a:avLst>
          </a:prstGeom>
          <a:solidFill>
            <a:srgbClr val="C5C2C2">
              <a:alpha val="8039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a:ea typeface="Raleway"/>
              <a:cs typeface="Raleway"/>
              <a:sym typeface="Raleway"/>
            </a:endParaRPr>
          </a:p>
        </p:txBody>
      </p:sp>
      <p:sp>
        <p:nvSpPr>
          <p:cNvPr id="190" name="Google Shape;190;p28"/>
          <p:cNvSpPr txBox="1"/>
          <p:nvPr/>
        </p:nvSpPr>
        <p:spPr>
          <a:xfrm>
            <a:off x="7954709" y="4741252"/>
            <a:ext cx="4665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7F7F7F"/>
                </a:solidFill>
                <a:latin typeface="Raleway"/>
                <a:ea typeface="Raleway"/>
                <a:cs typeface="Raleway"/>
                <a:sym typeface="Raleway"/>
              </a:rPr>
              <a:t>‹#›</a:t>
            </a:fld>
            <a:endParaRPr b="0" i="0" sz="1100" u="none" cap="none" strike="noStrike">
              <a:solidFill>
                <a:srgbClr val="7F7F7F"/>
              </a:solidFill>
              <a:latin typeface="Raleway"/>
              <a:ea typeface="Raleway"/>
              <a:cs typeface="Raleway"/>
              <a:sym typeface="Raleway"/>
            </a:endParaRPr>
          </a:p>
        </p:txBody>
      </p:sp>
      <p:sp>
        <p:nvSpPr>
          <p:cNvPr id="191" name="Google Shape;191;p28"/>
          <p:cNvSpPr/>
          <p:nvPr/>
        </p:nvSpPr>
        <p:spPr>
          <a:xfrm>
            <a:off x="7536943" y="1957388"/>
            <a:ext cx="532200" cy="400200"/>
          </a:xfrm>
          <a:prstGeom prst="parallelogram">
            <a:avLst>
              <a:gd fmla="val 39583" name="adj"/>
            </a:avLst>
          </a:prstGeom>
          <a:solidFill>
            <a:srgbClr val="C5C2C2">
              <a:alpha val="2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a:ea typeface="Raleway"/>
              <a:cs typeface="Raleway"/>
              <a:sym typeface="Raleway"/>
            </a:endParaRPr>
          </a:p>
        </p:txBody>
      </p:sp>
      <p:sp>
        <p:nvSpPr>
          <p:cNvPr id="192" name="Google Shape;192;p28"/>
          <p:cNvSpPr/>
          <p:nvPr/>
        </p:nvSpPr>
        <p:spPr>
          <a:xfrm>
            <a:off x="714375" y="0"/>
            <a:ext cx="912000" cy="685800"/>
          </a:xfrm>
          <a:prstGeom prst="parallelogram">
            <a:avLst>
              <a:gd fmla="val 39583" name="adj"/>
            </a:avLst>
          </a:prstGeom>
          <a:solidFill>
            <a:srgbClr val="C5C2C2">
              <a:alpha val="427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 calcmode="lin" valueType="num">
                                      <p:cBhvr additive="base">
                                        <p:cTn dur="500"/>
                                        <p:tgtEl>
                                          <p:spTgt spid="165">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 calcmode="lin" valueType="num">
                                      <p:cBhvr additive="base">
                                        <p:cTn dur="500"/>
                                        <p:tgtEl>
                                          <p:spTgt spid="165">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 calcmode="lin" valueType="num">
                                      <p:cBhvr additive="base">
                                        <p:cTn dur="500"/>
                                        <p:tgtEl>
                                          <p:spTgt spid="165">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 calcmode="lin" valueType="num">
                                      <p:cBhvr additive="base">
                                        <p:cTn dur="500"/>
                                        <p:tgtEl>
                                          <p:spTgt spid="165">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anim calcmode="lin" valueType="num">
                                      <p:cBhvr additive="base">
                                        <p:cTn dur="500"/>
                                        <p:tgtEl>
                                          <p:spTgt spid="165">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anim calcmode="lin" valueType="num">
                                      <p:cBhvr additive="base">
                                        <p:cTn dur="500"/>
                                        <p:tgtEl>
                                          <p:spTgt spid="165">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2" presetSubtype="8">
                                  <p:stCondLst>
                                    <p:cond delay="0"/>
                                  </p:stCondLst>
                                  <p:childTnLst>
                                    <p:set>
                                      <p:cBhvr>
                                        <p:cTn dur="1" fill="hold">
                                          <p:stCondLst>
                                            <p:cond delay="0"/>
                                          </p:stCondLst>
                                        </p:cTn>
                                        <p:tgtEl>
                                          <p:spTgt spid="165">
                                            <p:txEl>
                                              <p:pRg end="6" st="6"/>
                                            </p:txEl>
                                          </p:spTgt>
                                        </p:tgtEl>
                                        <p:attrNameLst>
                                          <p:attrName>style.visibility</p:attrName>
                                        </p:attrNameLst>
                                      </p:cBhvr>
                                      <p:to>
                                        <p:strVal val="visible"/>
                                      </p:to>
                                    </p:set>
                                    <p:anim calcmode="lin" valueType="num">
                                      <p:cBhvr additive="base">
                                        <p:cTn dur="500"/>
                                        <p:tgtEl>
                                          <p:spTgt spid="165">
                                            <p:txEl>
                                              <p:pRg end="6" st="6"/>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165">
                                            <p:txEl>
                                              <p:pRg end="7" st="7"/>
                                            </p:txEl>
                                          </p:spTgt>
                                        </p:tgtEl>
                                        <p:attrNameLst>
                                          <p:attrName>style.visibility</p:attrName>
                                        </p:attrNameLst>
                                      </p:cBhvr>
                                      <p:to>
                                        <p:strVal val="visible"/>
                                      </p:to>
                                    </p:set>
                                    <p:anim calcmode="lin" valueType="num">
                                      <p:cBhvr additive="base">
                                        <p:cTn dur="500"/>
                                        <p:tgtEl>
                                          <p:spTgt spid="165">
                                            <p:txEl>
                                              <p:pRg end="7" st="7"/>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4500"/>
                            </p:stCondLst>
                            <p:childTnLst>
                              <p:par>
                                <p:cTn fill="hold" nodeType="afterEffect" presetClass="entr" presetID="2" presetSubtype="8">
                                  <p:stCondLst>
                                    <p:cond delay="0"/>
                                  </p:stCondLst>
                                  <p:childTnLst>
                                    <p:set>
                                      <p:cBhvr>
                                        <p:cTn dur="1" fill="hold">
                                          <p:stCondLst>
                                            <p:cond delay="0"/>
                                          </p:stCondLst>
                                        </p:cTn>
                                        <p:tgtEl>
                                          <p:spTgt spid="165">
                                            <p:txEl>
                                              <p:pRg end="8" st="8"/>
                                            </p:txEl>
                                          </p:spTgt>
                                        </p:tgtEl>
                                        <p:attrNameLst>
                                          <p:attrName>style.visibility</p:attrName>
                                        </p:attrNameLst>
                                      </p:cBhvr>
                                      <p:to>
                                        <p:strVal val="visible"/>
                                      </p:to>
                                    </p:set>
                                    <p:anim calcmode="lin" valueType="num">
                                      <p:cBhvr additive="base">
                                        <p:cTn dur="500"/>
                                        <p:tgtEl>
                                          <p:spTgt spid="165">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ptop Slide 1">
  <p:cSld name="2_Laptop Slide 1">
    <p:bg>
      <p:bgPr>
        <a:gradFill>
          <a:gsLst>
            <a:gs pos="0">
              <a:srgbClr val="FFFFFF"/>
            </a:gs>
            <a:gs pos="100000">
              <a:srgbClr val="D8D8D8"/>
            </a:gs>
          </a:gsLst>
          <a:lin ang="5400012" scaled="0"/>
        </a:gradFill>
      </p:bgPr>
    </p:bg>
    <p:spTree>
      <p:nvGrpSpPr>
        <p:cNvPr id="193" name="Shape 193"/>
        <p:cNvGrpSpPr/>
        <p:nvPr/>
      </p:nvGrpSpPr>
      <p:grpSpPr>
        <a:xfrm>
          <a:off x="0" y="0"/>
          <a:ext cx="0" cy="0"/>
          <a:chOff x="0" y="0"/>
          <a:chExt cx="0" cy="0"/>
        </a:xfrm>
      </p:grpSpPr>
      <p:sp>
        <p:nvSpPr>
          <p:cNvPr id="194" name="Google Shape;194;p29"/>
          <p:cNvSpPr txBox="1"/>
          <p:nvPr>
            <p:ph type="title"/>
          </p:nvPr>
        </p:nvSpPr>
        <p:spPr>
          <a:xfrm>
            <a:off x="727042" y="705956"/>
            <a:ext cx="6702900" cy="4905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rgbClr val="757070"/>
              </a:buClr>
              <a:buSzPts val="3000"/>
              <a:buFont typeface="Raleway"/>
              <a:buNone/>
              <a:defRPr b="0" i="0" sz="3000" u="none" cap="none" strike="noStrike">
                <a:solidFill>
                  <a:srgbClr val="757070"/>
                </a:solidFill>
                <a:latin typeface="Raleway"/>
                <a:ea typeface="Raleway"/>
                <a:cs typeface="Raleway"/>
                <a:sym typeface="Raleway"/>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95" name="Google Shape;195;p29"/>
          <p:cNvSpPr txBox="1"/>
          <p:nvPr>
            <p:ph idx="1" type="body"/>
          </p:nvPr>
        </p:nvSpPr>
        <p:spPr>
          <a:xfrm>
            <a:off x="727042" y="1229143"/>
            <a:ext cx="2348100" cy="2784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10000"/>
              </a:lnSpc>
              <a:spcBef>
                <a:spcPts val="800"/>
              </a:spcBef>
              <a:spcAft>
                <a:spcPts val="0"/>
              </a:spcAft>
              <a:buClr>
                <a:srgbClr val="595959"/>
              </a:buClr>
              <a:buSzPts val="1200"/>
              <a:buFont typeface="Arial"/>
              <a:buNone/>
              <a:defRPr b="0" i="0" sz="1200" u="none" cap="none" strike="noStrike">
                <a:solidFill>
                  <a:srgbClr val="595959"/>
                </a:solidFill>
                <a:latin typeface="Raleway"/>
                <a:ea typeface="Raleway"/>
                <a:cs typeface="Raleway"/>
                <a:sym typeface="Raleway"/>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6" name="Google Shape;196;p29"/>
          <p:cNvSpPr/>
          <p:nvPr/>
        </p:nvSpPr>
        <p:spPr>
          <a:xfrm>
            <a:off x="9091881" y="3340736"/>
            <a:ext cx="52200" cy="1802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Raleway"/>
              <a:ea typeface="Raleway"/>
              <a:cs typeface="Raleway"/>
              <a:sym typeface="Raleway"/>
            </a:endParaRPr>
          </a:p>
        </p:txBody>
      </p:sp>
      <p:grpSp>
        <p:nvGrpSpPr>
          <p:cNvPr id="197" name="Google Shape;197;p29"/>
          <p:cNvGrpSpPr/>
          <p:nvPr/>
        </p:nvGrpSpPr>
        <p:grpSpPr>
          <a:xfrm>
            <a:off x="-91397" y="2522708"/>
            <a:ext cx="4009491" cy="2980999"/>
            <a:chOff x="-121863" y="2958441"/>
            <a:chExt cx="5345988" cy="3974665"/>
          </a:xfrm>
        </p:grpSpPr>
        <p:sp>
          <p:nvSpPr>
            <p:cNvPr id="198" name="Google Shape;198;p29"/>
            <p:cNvSpPr/>
            <p:nvPr/>
          </p:nvSpPr>
          <p:spPr>
            <a:xfrm>
              <a:off x="225699" y="4498171"/>
              <a:ext cx="80100" cy="80100"/>
            </a:xfrm>
            <a:prstGeom prst="ellipse">
              <a:avLst/>
            </a:prstGeom>
            <a:solidFill>
              <a:srgbClr val="D8D8D8"/>
            </a:solidFill>
            <a:ln cap="flat" cmpd="sng" w="12700">
              <a:solidFill>
                <a:srgbClr val="C5C2C2">
                  <a:alpha val="3294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Raleway"/>
                <a:ea typeface="Raleway"/>
                <a:cs typeface="Raleway"/>
                <a:sym typeface="Raleway"/>
              </a:endParaRPr>
            </a:p>
          </p:txBody>
        </p:sp>
        <p:sp>
          <p:nvSpPr>
            <p:cNvPr id="199" name="Google Shape;199;p29"/>
            <p:cNvSpPr/>
            <p:nvPr/>
          </p:nvSpPr>
          <p:spPr>
            <a:xfrm>
              <a:off x="1507444" y="6853006"/>
              <a:ext cx="80100" cy="80100"/>
            </a:xfrm>
            <a:prstGeom prst="ellipse">
              <a:avLst/>
            </a:prstGeom>
            <a:solidFill>
              <a:srgbClr val="D8D8D8"/>
            </a:solidFill>
            <a:ln cap="flat" cmpd="sng" w="12700">
              <a:solidFill>
                <a:srgbClr val="C5C2C2">
                  <a:alpha val="3294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Raleway"/>
                <a:ea typeface="Raleway"/>
                <a:cs typeface="Raleway"/>
                <a:sym typeface="Raleway"/>
              </a:endParaRPr>
            </a:p>
          </p:txBody>
        </p:sp>
        <p:sp>
          <p:nvSpPr>
            <p:cNvPr id="200" name="Google Shape;200;p29"/>
            <p:cNvSpPr/>
            <p:nvPr/>
          </p:nvSpPr>
          <p:spPr>
            <a:xfrm>
              <a:off x="5144025" y="6629445"/>
              <a:ext cx="80100" cy="80100"/>
            </a:xfrm>
            <a:prstGeom prst="ellipse">
              <a:avLst/>
            </a:prstGeom>
            <a:solidFill>
              <a:srgbClr val="D8D8D8"/>
            </a:solidFill>
            <a:ln cap="flat" cmpd="sng" w="12700">
              <a:solidFill>
                <a:srgbClr val="C5C2C2">
                  <a:alpha val="3294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Raleway"/>
                <a:ea typeface="Raleway"/>
                <a:cs typeface="Raleway"/>
                <a:sym typeface="Raleway"/>
              </a:endParaRPr>
            </a:p>
          </p:txBody>
        </p:sp>
        <p:sp>
          <p:nvSpPr>
            <p:cNvPr id="201" name="Google Shape;201;p29"/>
            <p:cNvSpPr/>
            <p:nvPr/>
          </p:nvSpPr>
          <p:spPr>
            <a:xfrm>
              <a:off x="2640150" y="5914053"/>
              <a:ext cx="80100" cy="80100"/>
            </a:xfrm>
            <a:prstGeom prst="ellipse">
              <a:avLst/>
            </a:prstGeom>
            <a:solidFill>
              <a:srgbClr val="D8D8D8"/>
            </a:solidFill>
            <a:ln cap="flat" cmpd="sng" w="12700">
              <a:solidFill>
                <a:srgbClr val="C5C2C2">
                  <a:alpha val="3294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Raleway"/>
                <a:ea typeface="Raleway"/>
                <a:cs typeface="Raleway"/>
                <a:sym typeface="Raleway"/>
              </a:endParaRPr>
            </a:p>
          </p:txBody>
        </p:sp>
        <p:sp>
          <p:nvSpPr>
            <p:cNvPr id="202" name="Google Shape;202;p29"/>
            <p:cNvSpPr/>
            <p:nvPr/>
          </p:nvSpPr>
          <p:spPr>
            <a:xfrm>
              <a:off x="-121863" y="5861888"/>
              <a:ext cx="80100" cy="80100"/>
            </a:xfrm>
            <a:prstGeom prst="ellipse">
              <a:avLst/>
            </a:prstGeom>
            <a:solidFill>
              <a:srgbClr val="D8D8D8"/>
            </a:solidFill>
            <a:ln cap="flat" cmpd="sng" w="12700">
              <a:solidFill>
                <a:srgbClr val="C5C2C2">
                  <a:alpha val="3294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Raleway"/>
                <a:ea typeface="Raleway"/>
                <a:cs typeface="Raleway"/>
                <a:sym typeface="Raleway"/>
              </a:endParaRPr>
            </a:p>
          </p:txBody>
        </p:sp>
        <p:cxnSp>
          <p:nvCxnSpPr>
            <p:cNvPr id="203" name="Google Shape;203;p29"/>
            <p:cNvCxnSpPr>
              <a:stCxn id="202" idx="5"/>
              <a:endCxn id="199" idx="1"/>
            </p:cNvCxnSpPr>
            <p:nvPr/>
          </p:nvCxnSpPr>
          <p:spPr>
            <a:xfrm>
              <a:off x="-53493" y="5930258"/>
              <a:ext cx="1572600" cy="9345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04" name="Google Shape;204;p29"/>
            <p:cNvCxnSpPr>
              <a:stCxn id="198" idx="3"/>
              <a:endCxn id="202" idx="7"/>
            </p:cNvCxnSpPr>
            <p:nvPr/>
          </p:nvCxnSpPr>
          <p:spPr>
            <a:xfrm flipH="1">
              <a:off x="-53571" y="4566541"/>
              <a:ext cx="291000" cy="13071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05" name="Google Shape;205;p29"/>
            <p:cNvCxnSpPr>
              <a:stCxn id="202" idx="6"/>
              <a:endCxn id="200" idx="2"/>
            </p:cNvCxnSpPr>
            <p:nvPr/>
          </p:nvCxnSpPr>
          <p:spPr>
            <a:xfrm>
              <a:off x="-41763" y="5901938"/>
              <a:ext cx="5185800" cy="7677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06" name="Google Shape;206;p29"/>
            <p:cNvCxnSpPr>
              <a:stCxn id="199" idx="0"/>
            </p:cNvCxnSpPr>
            <p:nvPr/>
          </p:nvCxnSpPr>
          <p:spPr>
            <a:xfrm rot="10800000">
              <a:off x="1468294" y="3070306"/>
              <a:ext cx="79200" cy="37827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07" name="Google Shape;207;p29"/>
            <p:cNvCxnSpPr>
              <a:stCxn id="202" idx="1"/>
            </p:cNvCxnSpPr>
            <p:nvPr/>
          </p:nvCxnSpPr>
          <p:spPr>
            <a:xfrm flipH="1" rot="10800000">
              <a:off x="-110133" y="3070118"/>
              <a:ext cx="1578300" cy="28035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08" name="Google Shape;208;p29"/>
            <p:cNvCxnSpPr>
              <a:stCxn id="198" idx="1"/>
              <a:endCxn id="201" idx="1"/>
            </p:cNvCxnSpPr>
            <p:nvPr/>
          </p:nvCxnSpPr>
          <p:spPr>
            <a:xfrm>
              <a:off x="237429" y="4509901"/>
              <a:ext cx="2414400" cy="14160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09" name="Google Shape;209;p29"/>
            <p:cNvCxnSpPr>
              <a:stCxn id="198" idx="5"/>
              <a:endCxn id="199" idx="0"/>
            </p:cNvCxnSpPr>
            <p:nvPr/>
          </p:nvCxnSpPr>
          <p:spPr>
            <a:xfrm>
              <a:off x="294069" y="4566541"/>
              <a:ext cx="1253400" cy="22866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10" name="Google Shape;210;p29"/>
            <p:cNvCxnSpPr>
              <a:endCxn id="201" idx="2"/>
            </p:cNvCxnSpPr>
            <p:nvPr/>
          </p:nvCxnSpPr>
          <p:spPr>
            <a:xfrm>
              <a:off x="186450" y="5875203"/>
              <a:ext cx="2453700" cy="789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11" name="Google Shape;211;p29"/>
            <p:cNvCxnSpPr>
              <a:endCxn id="200" idx="4"/>
            </p:cNvCxnSpPr>
            <p:nvPr/>
          </p:nvCxnSpPr>
          <p:spPr>
            <a:xfrm flipH="1" rot="10800000">
              <a:off x="1629375" y="6709545"/>
              <a:ext cx="3554700" cy="1521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12" name="Google Shape;212;p29"/>
            <p:cNvCxnSpPr>
              <a:stCxn id="200" idx="2"/>
            </p:cNvCxnSpPr>
            <p:nvPr/>
          </p:nvCxnSpPr>
          <p:spPr>
            <a:xfrm rot="10800000">
              <a:off x="1468125" y="3070395"/>
              <a:ext cx="3675900" cy="35991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13" name="Google Shape;213;p29"/>
            <p:cNvCxnSpPr>
              <a:endCxn id="201" idx="7"/>
            </p:cNvCxnSpPr>
            <p:nvPr/>
          </p:nvCxnSpPr>
          <p:spPr>
            <a:xfrm>
              <a:off x="1468020" y="3070083"/>
              <a:ext cx="1240500" cy="28557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14" name="Google Shape;214;p29"/>
            <p:cNvCxnSpPr/>
            <p:nvPr/>
          </p:nvCxnSpPr>
          <p:spPr>
            <a:xfrm flipH="1">
              <a:off x="294233" y="2958441"/>
              <a:ext cx="1285800" cy="15516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15" name="Google Shape;215;p29"/>
            <p:cNvCxnSpPr>
              <a:stCxn id="199" idx="6"/>
              <a:endCxn id="201" idx="4"/>
            </p:cNvCxnSpPr>
            <p:nvPr/>
          </p:nvCxnSpPr>
          <p:spPr>
            <a:xfrm flipH="1" rot="10800000">
              <a:off x="1587544" y="5994256"/>
              <a:ext cx="1092600" cy="8988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cxnSp>
          <p:nvCxnSpPr>
            <p:cNvPr id="216" name="Google Shape;216;p29"/>
            <p:cNvCxnSpPr>
              <a:stCxn id="201" idx="6"/>
              <a:endCxn id="200" idx="2"/>
            </p:cNvCxnSpPr>
            <p:nvPr/>
          </p:nvCxnSpPr>
          <p:spPr>
            <a:xfrm>
              <a:off x="2720250" y="5954103"/>
              <a:ext cx="2423700" cy="715500"/>
            </a:xfrm>
            <a:prstGeom prst="straightConnector1">
              <a:avLst/>
            </a:prstGeom>
            <a:solidFill>
              <a:schemeClr val="accent1">
                <a:alpha val="52550"/>
              </a:schemeClr>
            </a:solidFill>
            <a:ln cap="flat" cmpd="sng" w="9525">
              <a:solidFill>
                <a:srgbClr val="C5C2C2">
                  <a:alpha val="32940"/>
                </a:srgbClr>
              </a:solidFill>
              <a:prstDash val="solid"/>
              <a:miter lim="800000"/>
              <a:headEnd len="sm" w="sm" type="none"/>
              <a:tailEnd len="sm" w="sm" type="none"/>
            </a:ln>
          </p:spPr>
        </p:cxnSp>
        <p:sp>
          <p:nvSpPr>
            <p:cNvPr id="217" name="Google Shape;217;p29"/>
            <p:cNvSpPr/>
            <p:nvPr/>
          </p:nvSpPr>
          <p:spPr>
            <a:xfrm>
              <a:off x="1454923" y="3033159"/>
              <a:ext cx="80100" cy="80100"/>
            </a:xfrm>
            <a:prstGeom prst="ellipse">
              <a:avLst/>
            </a:prstGeom>
            <a:solidFill>
              <a:srgbClr val="D8D8D8"/>
            </a:solidFill>
            <a:ln cap="flat" cmpd="sng" w="12700">
              <a:solidFill>
                <a:srgbClr val="C5C2C2">
                  <a:alpha val="3294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Raleway"/>
                <a:ea typeface="Raleway"/>
                <a:cs typeface="Raleway"/>
                <a:sym typeface="Raleway"/>
              </a:endParaRPr>
            </a:p>
          </p:txBody>
        </p:sp>
      </p:grpSp>
      <p:sp>
        <p:nvSpPr>
          <p:cNvPr id="218" name="Google Shape;218;p29"/>
          <p:cNvSpPr/>
          <p:nvPr/>
        </p:nvSpPr>
        <p:spPr>
          <a:xfrm>
            <a:off x="7941040" y="4600008"/>
            <a:ext cx="532200" cy="400200"/>
          </a:xfrm>
          <a:prstGeom prst="parallelogram">
            <a:avLst>
              <a:gd fmla="val 39583" name="adj"/>
            </a:avLst>
          </a:prstGeom>
          <a:solidFill>
            <a:srgbClr val="C5C2C2">
              <a:alpha val="6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Raleway"/>
              <a:ea typeface="Raleway"/>
              <a:cs typeface="Raleway"/>
              <a:sym typeface="Raleway"/>
            </a:endParaRPr>
          </a:p>
        </p:txBody>
      </p:sp>
      <p:sp>
        <p:nvSpPr>
          <p:cNvPr id="219" name="Google Shape;219;p29"/>
          <p:cNvSpPr/>
          <p:nvPr/>
        </p:nvSpPr>
        <p:spPr>
          <a:xfrm>
            <a:off x="7391329" y="4762148"/>
            <a:ext cx="532200" cy="400200"/>
          </a:xfrm>
          <a:prstGeom prst="parallelogram">
            <a:avLst>
              <a:gd fmla="val 39583" name="adj"/>
            </a:avLst>
          </a:prstGeom>
          <a:solidFill>
            <a:srgbClr val="C5C2C2">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Raleway"/>
              <a:ea typeface="Raleway"/>
              <a:cs typeface="Raleway"/>
              <a:sym typeface="Raleway"/>
            </a:endParaRPr>
          </a:p>
        </p:txBody>
      </p:sp>
      <p:sp>
        <p:nvSpPr>
          <p:cNvPr id="220" name="Google Shape;220;p29"/>
          <p:cNvSpPr txBox="1"/>
          <p:nvPr/>
        </p:nvSpPr>
        <p:spPr>
          <a:xfrm>
            <a:off x="7954709" y="4741251"/>
            <a:ext cx="4665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7F7F7F"/>
              </a:buClr>
              <a:buSzPts val="1100"/>
              <a:buFont typeface="Raleway"/>
              <a:buNone/>
            </a:pPr>
            <a:fld id="{00000000-1234-1234-1234-123412341234}" type="slidenum">
              <a:rPr b="0" i="0" lang="en" sz="1100" u="none" cap="none" strike="noStrike">
                <a:solidFill>
                  <a:srgbClr val="7F7F7F"/>
                </a:solidFill>
                <a:latin typeface="Raleway"/>
                <a:ea typeface="Raleway"/>
                <a:cs typeface="Raleway"/>
                <a:sym typeface="Raleway"/>
              </a:rPr>
              <a:t>‹#›</a:t>
            </a:fld>
            <a:endParaRPr b="0" i="0" sz="1100" u="none" cap="none" strike="noStrike">
              <a:solidFill>
                <a:srgbClr val="7F7F7F"/>
              </a:solidFill>
              <a:latin typeface="Raleway"/>
              <a:ea typeface="Raleway"/>
              <a:cs typeface="Raleway"/>
              <a:sym typeface="Raleway"/>
            </a:endParaRPr>
          </a:p>
        </p:txBody>
      </p:sp>
      <p:sp>
        <p:nvSpPr>
          <p:cNvPr id="221" name="Google Shape;221;p29"/>
          <p:cNvSpPr/>
          <p:nvPr/>
        </p:nvSpPr>
        <p:spPr>
          <a:xfrm>
            <a:off x="7536942" y="1957388"/>
            <a:ext cx="532200" cy="400200"/>
          </a:xfrm>
          <a:prstGeom prst="parallelogram">
            <a:avLst>
              <a:gd fmla="val 39583" name="adj"/>
            </a:avLst>
          </a:prstGeom>
          <a:solidFill>
            <a:srgbClr val="C5C2C2">
              <a:alpha val="270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Raleway"/>
              <a:ea typeface="Raleway"/>
              <a:cs typeface="Raleway"/>
              <a:sym typeface="Raleway"/>
            </a:endParaRPr>
          </a:p>
        </p:txBody>
      </p:sp>
      <p:sp>
        <p:nvSpPr>
          <p:cNvPr id="222" name="Google Shape;222;p29"/>
          <p:cNvSpPr/>
          <p:nvPr/>
        </p:nvSpPr>
        <p:spPr>
          <a:xfrm>
            <a:off x="714375" y="0"/>
            <a:ext cx="912000" cy="685800"/>
          </a:xfrm>
          <a:prstGeom prst="parallelogram">
            <a:avLst>
              <a:gd fmla="val 39583" name="adj"/>
            </a:avLst>
          </a:prstGeom>
          <a:solidFill>
            <a:srgbClr val="C5C2C2">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 calcmode="lin" valueType="num">
                                      <p:cBhvr additive="base">
                                        <p:cTn dur="500"/>
                                        <p:tgtEl>
                                          <p:spTgt spid="195">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 calcmode="lin" valueType="num">
                                      <p:cBhvr additive="base">
                                        <p:cTn dur="500"/>
                                        <p:tgtEl>
                                          <p:spTgt spid="195">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 calcmode="lin" valueType="num">
                                      <p:cBhvr additive="base">
                                        <p:cTn dur="500"/>
                                        <p:tgtEl>
                                          <p:spTgt spid="195">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anim calcmode="lin" valueType="num">
                                      <p:cBhvr additive="base">
                                        <p:cTn dur="500"/>
                                        <p:tgtEl>
                                          <p:spTgt spid="195">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anim calcmode="lin" valueType="num">
                                      <p:cBhvr additive="base">
                                        <p:cTn dur="500"/>
                                        <p:tgtEl>
                                          <p:spTgt spid="195">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195">
                                            <p:txEl>
                                              <p:pRg end="5" st="5"/>
                                            </p:txEl>
                                          </p:spTgt>
                                        </p:tgtEl>
                                        <p:attrNameLst>
                                          <p:attrName>style.visibility</p:attrName>
                                        </p:attrNameLst>
                                      </p:cBhvr>
                                      <p:to>
                                        <p:strVal val="visible"/>
                                      </p:to>
                                    </p:set>
                                    <p:anim calcmode="lin" valueType="num">
                                      <p:cBhvr additive="base">
                                        <p:cTn dur="500"/>
                                        <p:tgtEl>
                                          <p:spTgt spid="195">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2" presetSubtype="8">
                                  <p:stCondLst>
                                    <p:cond delay="0"/>
                                  </p:stCondLst>
                                  <p:childTnLst>
                                    <p:set>
                                      <p:cBhvr>
                                        <p:cTn dur="1" fill="hold">
                                          <p:stCondLst>
                                            <p:cond delay="0"/>
                                          </p:stCondLst>
                                        </p:cTn>
                                        <p:tgtEl>
                                          <p:spTgt spid="195">
                                            <p:txEl>
                                              <p:pRg end="6" st="6"/>
                                            </p:txEl>
                                          </p:spTgt>
                                        </p:tgtEl>
                                        <p:attrNameLst>
                                          <p:attrName>style.visibility</p:attrName>
                                        </p:attrNameLst>
                                      </p:cBhvr>
                                      <p:to>
                                        <p:strVal val="visible"/>
                                      </p:to>
                                    </p:set>
                                    <p:anim calcmode="lin" valueType="num">
                                      <p:cBhvr additive="base">
                                        <p:cTn dur="500"/>
                                        <p:tgtEl>
                                          <p:spTgt spid="195">
                                            <p:txEl>
                                              <p:pRg end="6" st="6"/>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195">
                                            <p:txEl>
                                              <p:pRg end="7" st="7"/>
                                            </p:txEl>
                                          </p:spTgt>
                                        </p:tgtEl>
                                        <p:attrNameLst>
                                          <p:attrName>style.visibility</p:attrName>
                                        </p:attrNameLst>
                                      </p:cBhvr>
                                      <p:to>
                                        <p:strVal val="visible"/>
                                      </p:to>
                                    </p:set>
                                    <p:anim calcmode="lin" valueType="num">
                                      <p:cBhvr additive="base">
                                        <p:cTn dur="500"/>
                                        <p:tgtEl>
                                          <p:spTgt spid="195">
                                            <p:txEl>
                                              <p:pRg end="7" st="7"/>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4500"/>
                            </p:stCondLst>
                            <p:childTnLst>
                              <p:par>
                                <p:cTn fill="hold" nodeType="afterEffect" presetClass="entr" presetID="2" presetSubtype="8">
                                  <p:stCondLst>
                                    <p:cond delay="0"/>
                                  </p:stCondLst>
                                  <p:childTnLst>
                                    <p:set>
                                      <p:cBhvr>
                                        <p:cTn dur="1" fill="hold">
                                          <p:stCondLst>
                                            <p:cond delay="0"/>
                                          </p:stCondLst>
                                        </p:cTn>
                                        <p:tgtEl>
                                          <p:spTgt spid="195">
                                            <p:txEl>
                                              <p:pRg end="8" st="8"/>
                                            </p:txEl>
                                          </p:spTgt>
                                        </p:tgtEl>
                                        <p:attrNameLst>
                                          <p:attrName>style.visibility</p:attrName>
                                        </p:attrNameLst>
                                      </p:cBhvr>
                                      <p:to>
                                        <p:strVal val="visible"/>
                                      </p:to>
                                    </p:set>
                                    <p:anim calcmode="lin" valueType="num">
                                      <p:cBhvr additive="base">
                                        <p:cTn dur="500"/>
                                        <p:tgtEl>
                                          <p:spTgt spid="195">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Source Sans Pro"/>
              <a:buNone/>
              <a:defRPr b="0" i="0" sz="33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0" name="Google Shape;90;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Source Sans Pro"/>
                <a:ea typeface="Source Sans Pro"/>
                <a:cs typeface="Source Sans Pro"/>
                <a:sym typeface="Source Sans Pr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91" name="Google Shape;9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Source Sans Pro"/>
                <a:ea typeface="Source Sans Pro"/>
                <a:cs typeface="Source Sans Pro"/>
                <a:sym typeface="Source Sans Pro"/>
              </a:defRPr>
            </a:lvl1pPr>
            <a:lvl2pPr lvl="1"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92" name="Google Shape;9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Source Sans Pro"/>
                <a:ea typeface="Source Sans Pro"/>
                <a:cs typeface="Source Sans Pro"/>
                <a:sym typeface="Source Sans Pro"/>
              </a:defRPr>
            </a:lvl1pPr>
            <a:lvl2pPr lvl="1"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93" name="Google Shape;93;p16"/>
          <p:cNvSpPr txBox="1"/>
          <p:nvPr>
            <p:ph idx="12" type="sldNum"/>
          </p:nvPr>
        </p:nvSpPr>
        <p:spPr>
          <a:xfrm>
            <a:off x="7019723" y="4847768"/>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Source Sans Pro"/>
                <a:ea typeface="Source Sans Pro"/>
                <a:cs typeface="Source Sans Pro"/>
                <a:sym typeface="Source Sans Pro"/>
              </a:defRPr>
            </a:lvl1pPr>
            <a:lvl2pPr indent="0" lvl="1" marL="0" marR="0" rtl="0" algn="r">
              <a:spcBef>
                <a:spcPts val="0"/>
              </a:spcBef>
              <a:buNone/>
              <a:defRPr b="0" i="0" sz="900" u="none" cap="none" strike="noStrike">
                <a:solidFill>
                  <a:srgbClr val="888888"/>
                </a:solidFill>
                <a:latin typeface="Source Sans Pro"/>
                <a:ea typeface="Source Sans Pro"/>
                <a:cs typeface="Source Sans Pro"/>
                <a:sym typeface="Source Sans Pro"/>
              </a:defRPr>
            </a:lvl2pPr>
            <a:lvl3pPr indent="0" lvl="2" marL="0" marR="0" rtl="0" algn="r">
              <a:spcBef>
                <a:spcPts val="0"/>
              </a:spcBef>
              <a:buNone/>
              <a:defRPr b="0" i="0" sz="900" u="none" cap="none" strike="noStrike">
                <a:solidFill>
                  <a:srgbClr val="888888"/>
                </a:solidFill>
                <a:latin typeface="Source Sans Pro"/>
                <a:ea typeface="Source Sans Pro"/>
                <a:cs typeface="Source Sans Pro"/>
                <a:sym typeface="Source Sans Pro"/>
              </a:defRPr>
            </a:lvl3pPr>
            <a:lvl4pPr indent="0" lvl="3" marL="0" marR="0" rtl="0" algn="r">
              <a:spcBef>
                <a:spcPts val="0"/>
              </a:spcBef>
              <a:buNone/>
              <a:defRPr b="0" i="0" sz="900" u="none" cap="none" strike="noStrike">
                <a:solidFill>
                  <a:srgbClr val="888888"/>
                </a:solidFill>
                <a:latin typeface="Source Sans Pro"/>
                <a:ea typeface="Source Sans Pro"/>
                <a:cs typeface="Source Sans Pro"/>
                <a:sym typeface="Source Sans Pro"/>
              </a:defRPr>
            </a:lvl4pPr>
            <a:lvl5pPr indent="0" lvl="4" marL="0" marR="0" rtl="0" algn="r">
              <a:spcBef>
                <a:spcPts val="0"/>
              </a:spcBef>
              <a:buNone/>
              <a:defRPr b="0" i="0" sz="900" u="none" cap="none" strike="noStrike">
                <a:solidFill>
                  <a:srgbClr val="888888"/>
                </a:solidFill>
                <a:latin typeface="Source Sans Pro"/>
                <a:ea typeface="Source Sans Pro"/>
                <a:cs typeface="Source Sans Pro"/>
                <a:sym typeface="Source Sans Pro"/>
              </a:defRPr>
            </a:lvl5pPr>
            <a:lvl6pPr indent="0" lvl="5" marL="0" marR="0" rtl="0" algn="r">
              <a:spcBef>
                <a:spcPts val="0"/>
              </a:spcBef>
              <a:buNone/>
              <a:defRPr b="0" i="0" sz="900" u="none" cap="none" strike="noStrike">
                <a:solidFill>
                  <a:srgbClr val="888888"/>
                </a:solidFill>
                <a:latin typeface="Source Sans Pro"/>
                <a:ea typeface="Source Sans Pro"/>
                <a:cs typeface="Source Sans Pro"/>
                <a:sym typeface="Source Sans Pro"/>
              </a:defRPr>
            </a:lvl6pPr>
            <a:lvl7pPr indent="0" lvl="6" marL="0" marR="0" rtl="0" algn="r">
              <a:spcBef>
                <a:spcPts val="0"/>
              </a:spcBef>
              <a:buNone/>
              <a:defRPr b="0" i="0" sz="900" u="none" cap="none" strike="noStrike">
                <a:solidFill>
                  <a:srgbClr val="888888"/>
                </a:solidFill>
                <a:latin typeface="Source Sans Pro"/>
                <a:ea typeface="Source Sans Pro"/>
                <a:cs typeface="Source Sans Pro"/>
                <a:sym typeface="Source Sans Pro"/>
              </a:defRPr>
            </a:lvl7pPr>
            <a:lvl8pPr indent="0" lvl="7" marL="0" marR="0" rtl="0" algn="r">
              <a:spcBef>
                <a:spcPts val="0"/>
              </a:spcBef>
              <a:buNone/>
              <a:defRPr b="0" i="0" sz="900" u="none" cap="none" strike="noStrike">
                <a:solidFill>
                  <a:srgbClr val="888888"/>
                </a:solidFill>
                <a:latin typeface="Source Sans Pro"/>
                <a:ea typeface="Source Sans Pro"/>
                <a:cs typeface="Source Sans Pro"/>
                <a:sym typeface="Source Sans Pro"/>
              </a:defRPr>
            </a:lvl8pPr>
            <a:lvl9pPr indent="0" lvl="8" marL="0" marR="0" rtl="0" algn="r">
              <a:spcBef>
                <a:spcPts val="0"/>
              </a:spcBef>
              <a:buNone/>
              <a:defRPr b="0" i="0" sz="900" u="none" cap="none" strike="noStrike">
                <a:solidFill>
                  <a:srgbClr val="88888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hyperlink" Target="https://circle.cloudsecurityalliance.org/community-home1?communitykey=a9786cbe-105a-420f-a353-8bbe10ab684d&amp;tab=groupdetai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txBox="1"/>
          <p:nvPr/>
        </p:nvSpPr>
        <p:spPr>
          <a:xfrm>
            <a:off x="307900" y="4266150"/>
            <a:ext cx="8154300" cy="8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lang="en" sz="1800">
                <a:solidFill>
                  <a:schemeClr val="dk1"/>
                </a:solidFill>
                <a:latin typeface="Raleway"/>
                <a:ea typeface="Raleway"/>
                <a:cs typeface="Raleway"/>
                <a:sym typeface="Raleway"/>
              </a:rPr>
              <a:t>Alex Kaluza - Research Coordinator/Analyst  </a:t>
            </a:r>
            <a:endParaRPr sz="1800">
              <a:solidFill>
                <a:schemeClr val="dk1"/>
              </a:solidFill>
              <a:latin typeface="Raleway"/>
              <a:ea typeface="Raleway"/>
              <a:cs typeface="Raleway"/>
              <a:sym typeface="Raleway"/>
            </a:endParaRPr>
          </a:p>
          <a:p>
            <a:pPr indent="0" lvl="0" marL="0" marR="0" rtl="0" algn="l">
              <a:lnSpc>
                <a:spcPct val="100000"/>
              </a:lnSpc>
              <a:spcBef>
                <a:spcPts val="0"/>
              </a:spcBef>
              <a:spcAft>
                <a:spcPts val="0"/>
              </a:spcAft>
              <a:buNone/>
            </a:pPr>
            <a:r>
              <a:rPr lang="en" sz="1800">
                <a:solidFill>
                  <a:schemeClr val="dk1"/>
                </a:solidFill>
                <a:latin typeface="Raleway"/>
                <a:ea typeface="Raleway"/>
                <a:cs typeface="Raleway"/>
                <a:sym typeface="Raleway"/>
              </a:rPr>
              <a:t>Sean Heide - Research Analyst</a:t>
            </a:r>
            <a:endParaRPr sz="1800">
              <a:solidFill>
                <a:schemeClr val="dk1"/>
              </a:solidFill>
              <a:latin typeface="Raleway"/>
              <a:ea typeface="Raleway"/>
              <a:cs typeface="Raleway"/>
              <a:sym typeface="Raleway"/>
            </a:endParaRPr>
          </a:p>
          <a:p>
            <a:pPr indent="0" lvl="0" marL="0" marR="0" rtl="0" algn="l">
              <a:lnSpc>
                <a:spcPct val="100000"/>
              </a:lnSpc>
              <a:spcBef>
                <a:spcPts val="0"/>
              </a:spcBef>
              <a:spcAft>
                <a:spcPts val="0"/>
              </a:spcAft>
              <a:buNone/>
            </a:pPr>
            <a:r>
              <a:t/>
            </a:r>
            <a:endParaRPr sz="1800">
              <a:solidFill>
                <a:schemeClr val="dk1"/>
              </a:solidFill>
              <a:latin typeface="Raleway"/>
              <a:ea typeface="Raleway"/>
              <a:cs typeface="Raleway"/>
              <a:sym typeface="Raleway"/>
            </a:endParaRPr>
          </a:p>
          <a:p>
            <a:pPr indent="-190500" lvl="1" marL="596900" marR="0" rtl="0" algn="l">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Raleway"/>
              <a:ea typeface="Raleway"/>
              <a:cs typeface="Raleway"/>
              <a:sym typeface="Raleway"/>
            </a:endParaRPr>
          </a:p>
        </p:txBody>
      </p:sp>
      <p:sp>
        <p:nvSpPr>
          <p:cNvPr id="228" name="Google Shape;228;p30"/>
          <p:cNvSpPr txBox="1"/>
          <p:nvPr>
            <p:ph type="title"/>
          </p:nvPr>
        </p:nvSpPr>
        <p:spPr>
          <a:xfrm>
            <a:off x="844300" y="127250"/>
            <a:ext cx="7389600" cy="520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sz="2900"/>
              <a:t>Birds of a Feather Blockchain Discussion</a:t>
            </a:r>
            <a:endParaRPr b="1" sz="2700"/>
          </a:p>
        </p:txBody>
      </p:sp>
      <p:pic>
        <p:nvPicPr>
          <p:cNvPr id="229" name="Google Shape;229;p30"/>
          <p:cNvPicPr preferRelativeResize="0"/>
          <p:nvPr/>
        </p:nvPicPr>
        <p:blipFill>
          <a:blip r:embed="rId3">
            <a:alphaModFix/>
          </a:blip>
          <a:stretch>
            <a:fillRect/>
          </a:stretch>
        </p:blipFill>
        <p:spPr>
          <a:xfrm>
            <a:off x="1427460" y="761300"/>
            <a:ext cx="5915178" cy="3329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9"/>
          <p:cNvSpPr txBox="1"/>
          <p:nvPr/>
        </p:nvSpPr>
        <p:spPr>
          <a:xfrm>
            <a:off x="398900" y="1310575"/>
            <a:ext cx="7300800" cy="4002600"/>
          </a:xfrm>
          <a:prstGeom prst="rect">
            <a:avLst/>
          </a:prstGeom>
          <a:noFill/>
          <a:ln>
            <a:noFill/>
          </a:ln>
        </p:spPr>
        <p:txBody>
          <a:bodyPr anchorCtr="0" anchor="t" bIns="34275" lIns="68575" spcFirstLastPara="1" rIns="68575" wrap="square" tIns="34275">
            <a:noAutofit/>
          </a:bodyPr>
          <a:lstStyle/>
          <a:p>
            <a:pPr indent="-311150" lvl="1" marL="914400" rtl="0" algn="l">
              <a:lnSpc>
                <a:spcPct val="115000"/>
              </a:lnSpc>
              <a:spcBef>
                <a:spcPts val="0"/>
              </a:spcBef>
              <a:spcAft>
                <a:spcPts val="0"/>
              </a:spcAft>
              <a:buClr>
                <a:schemeClr val="dk1"/>
              </a:buClr>
              <a:buSzPts val="1300"/>
              <a:buChar char="○"/>
            </a:pPr>
            <a:r>
              <a:rPr lang="en" sz="1300">
                <a:solidFill>
                  <a:schemeClr val="dk1"/>
                </a:solidFill>
              </a:rPr>
              <a:t>Even though the underlying blockchain technology is encrypted and forever on the blockchain, there are still privacy and security concerns to consider. For instance, the underlying data, or the original copy, is stored on cloud servers in order to meet the demands for space, redundancy, and availability</a:t>
            </a:r>
            <a:br>
              <a:rPr lang="en" sz="1300">
                <a:solidFill>
                  <a:schemeClr val="dk1"/>
                </a:solidFill>
              </a:rPr>
            </a:b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Exchange hacks, malicious crypto mining, malware, keyloggers, ransomware, Social Media scams, etc</a:t>
            </a:r>
            <a:endParaRPr sz="1300">
              <a:solidFill>
                <a:schemeClr val="dk1"/>
              </a:solidFill>
            </a:endParaRPr>
          </a:p>
          <a:p>
            <a:pPr indent="0" lvl="0" marL="0" rtl="0" algn="l">
              <a:lnSpc>
                <a:spcPct val="115000"/>
              </a:lnSpc>
              <a:spcBef>
                <a:spcPts val="0"/>
              </a:spcBef>
              <a:spcAft>
                <a:spcPts val="0"/>
              </a:spcAft>
              <a:buNone/>
            </a:pPr>
            <a:br>
              <a:rPr lang="en" sz="1100">
                <a:solidFill>
                  <a:schemeClr val="dk1"/>
                </a:solidFill>
              </a:rPr>
            </a:br>
            <a:endParaRPr sz="1100">
              <a:solidFill>
                <a:schemeClr val="dk1"/>
              </a:solidFill>
            </a:endParaRPr>
          </a:p>
          <a:p>
            <a:pPr indent="-190500" lvl="1" marL="596900" marR="0" rtl="0" algn="l">
              <a:lnSpc>
                <a:spcPct val="100000"/>
              </a:lnSpc>
              <a:spcBef>
                <a:spcPts val="0"/>
              </a:spcBef>
              <a:spcAft>
                <a:spcPts val="0"/>
              </a:spcAft>
              <a:buClr>
                <a:schemeClr val="dk1"/>
              </a:buClr>
              <a:buSzPts val="1100"/>
              <a:buFont typeface="Calibri"/>
              <a:buNone/>
            </a:pPr>
            <a:r>
              <a:t/>
            </a:r>
            <a:endParaRPr b="1" i="0" sz="400" u="none" cap="none" strike="noStrike">
              <a:solidFill>
                <a:schemeClr val="dk1"/>
              </a:solidFill>
              <a:latin typeface="Raleway"/>
              <a:ea typeface="Raleway"/>
              <a:cs typeface="Raleway"/>
              <a:sym typeface="Raleway"/>
            </a:endParaRPr>
          </a:p>
        </p:txBody>
      </p:sp>
      <p:sp>
        <p:nvSpPr>
          <p:cNvPr id="288" name="Google Shape;288;p39"/>
          <p:cNvSpPr txBox="1"/>
          <p:nvPr>
            <p:ph type="title"/>
          </p:nvPr>
        </p:nvSpPr>
        <p:spPr>
          <a:xfrm>
            <a:off x="1396825" y="606375"/>
            <a:ext cx="5548200" cy="367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lang="en" sz="2800"/>
              <a:t>Blockchain Security Concerns</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0"/>
          <p:cNvSpPr txBox="1"/>
          <p:nvPr/>
        </p:nvSpPr>
        <p:spPr>
          <a:xfrm>
            <a:off x="921600" y="1140900"/>
            <a:ext cx="7300800" cy="4002600"/>
          </a:xfrm>
          <a:prstGeom prst="rect">
            <a:avLst/>
          </a:prstGeom>
          <a:noFill/>
          <a:ln>
            <a:noFill/>
          </a:ln>
        </p:spPr>
        <p:txBody>
          <a:bodyPr anchorCtr="0" anchor="t" bIns="34275" lIns="68575" spcFirstLastPara="1" rIns="68575" wrap="square" tIns="34275">
            <a:noAutofit/>
          </a:bodyPr>
          <a:lstStyle/>
          <a:p>
            <a:pPr indent="-304800" lvl="0" marL="457200" rtl="0" algn="l">
              <a:lnSpc>
                <a:spcPct val="115000"/>
              </a:lnSpc>
              <a:spcBef>
                <a:spcPts val="0"/>
              </a:spcBef>
              <a:spcAft>
                <a:spcPts val="0"/>
              </a:spcAft>
              <a:buClr>
                <a:schemeClr val="dk1"/>
              </a:buClr>
              <a:buSzPts val="1200"/>
              <a:buChar char="●"/>
            </a:pPr>
            <a:r>
              <a:rPr b="1" lang="en" sz="1200">
                <a:solidFill>
                  <a:schemeClr val="dk1"/>
                </a:solidFill>
              </a:rPr>
              <a:t>Hosted services for exchanges- Recent downtime for KuCoin etc. </a:t>
            </a:r>
            <a:endParaRPr b="1"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There will be a need for expertise in these areas as blockchain grows. Not just for developers in the space, but cloud architects who can help create regional redundancy for mass amounts of users. </a:t>
            </a:r>
            <a:endParaRPr sz="1200">
              <a:solidFill>
                <a:schemeClr val="dk1"/>
              </a:solidFill>
            </a:endParaRPr>
          </a:p>
          <a:p>
            <a:pPr indent="0" lvl="0" marL="914400" rtl="0" algn="l">
              <a:lnSpc>
                <a:spcPct val="115000"/>
              </a:lnSpc>
              <a:spcBef>
                <a:spcPts val="0"/>
              </a:spcBef>
              <a:spcAft>
                <a:spcPts val="0"/>
              </a:spcAft>
              <a:buNone/>
            </a:pPr>
            <a:r>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If there is a downtime of a specific regional exchange, this could very well mean downtime for  specific projects running on those same instances. Depending on the scope of the project (threat intel) this can lead to a significant up time issue if not properly configured. </a:t>
            </a:r>
            <a:endParaRPr sz="1200">
              <a:solidFill>
                <a:schemeClr val="dk1"/>
              </a:solidFill>
            </a:endParaRPr>
          </a:p>
          <a:p>
            <a:pPr indent="0" lvl="0" marL="914400" rtl="0" algn="l">
              <a:lnSpc>
                <a:spcPct val="115000"/>
              </a:lnSpc>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How is it used in regards to cloud usage?</a:t>
            </a:r>
            <a:endParaRPr b="1"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Misconfigured interfaces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Exposed API’s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Kubernetes consoles misconfigured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Malicious docker images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Where the trends are pointing in cloud security i.e. need for controls, authentication methods</a:t>
            </a:r>
            <a:endParaRPr b="1" sz="1500">
              <a:solidFill>
                <a:schemeClr val="dk1"/>
              </a:solidFill>
            </a:endParaRPr>
          </a:p>
          <a:p>
            <a:pPr indent="-190500" lvl="1" marL="596900" rtl="0" algn="l">
              <a:spcBef>
                <a:spcPts val="0"/>
              </a:spcBef>
              <a:spcAft>
                <a:spcPts val="0"/>
              </a:spcAft>
              <a:buClr>
                <a:schemeClr val="dk1"/>
              </a:buClr>
              <a:buSzPts val="1100"/>
              <a:buFont typeface="Calibri"/>
              <a:buNone/>
            </a:pPr>
            <a:r>
              <a:t/>
            </a:r>
            <a:endParaRPr b="1" sz="500">
              <a:solidFill>
                <a:schemeClr val="dk1"/>
              </a:solidFill>
            </a:endParaRPr>
          </a:p>
          <a:p>
            <a:pPr indent="-190500" lvl="1" marL="596900" marR="0" rtl="0" algn="l">
              <a:lnSpc>
                <a:spcPct val="100000"/>
              </a:lnSpc>
              <a:spcBef>
                <a:spcPts val="0"/>
              </a:spcBef>
              <a:spcAft>
                <a:spcPts val="0"/>
              </a:spcAft>
              <a:buClr>
                <a:schemeClr val="dk1"/>
              </a:buClr>
              <a:buSzPts val="1100"/>
              <a:buFont typeface="Calibri"/>
              <a:buNone/>
            </a:pPr>
            <a:r>
              <a:t/>
            </a:r>
            <a:endParaRPr b="1" sz="1200">
              <a:solidFill>
                <a:schemeClr val="dk1"/>
              </a:solidFill>
            </a:endParaRPr>
          </a:p>
        </p:txBody>
      </p:sp>
      <p:sp>
        <p:nvSpPr>
          <p:cNvPr id="294" name="Google Shape;294;p40"/>
          <p:cNvSpPr txBox="1"/>
          <p:nvPr>
            <p:ph type="title"/>
          </p:nvPr>
        </p:nvSpPr>
        <p:spPr>
          <a:xfrm>
            <a:off x="1483900" y="532700"/>
            <a:ext cx="5548200" cy="367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sz="2800"/>
              <a:t>Blockchain Security Concerns</a:t>
            </a:r>
            <a:endParaRPr b="1" sz="2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1"/>
          <p:cNvSpPr txBox="1"/>
          <p:nvPr>
            <p:ph type="title"/>
          </p:nvPr>
        </p:nvSpPr>
        <p:spPr>
          <a:xfrm>
            <a:off x="1290593" y="422606"/>
            <a:ext cx="6702900" cy="4905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b="1" lang="en" sz="2900"/>
              <a:t>Blockchain in Use</a:t>
            </a:r>
            <a:br>
              <a:rPr b="1" lang="en" sz="2900"/>
            </a:br>
            <a:endParaRPr b="1"/>
          </a:p>
        </p:txBody>
      </p:sp>
      <p:pic>
        <p:nvPicPr>
          <p:cNvPr id="300" name="Google Shape;300;p41"/>
          <p:cNvPicPr preferRelativeResize="0"/>
          <p:nvPr/>
        </p:nvPicPr>
        <p:blipFill>
          <a:blip r:embed="rId3">
            <a:alphaModFix/>
          </a:blip>
          <a:stretch>
            <a:fillRect/>
          </a:stretch>
        </p:blipFill>
        <p:spPr>
          <a:xfrm>
            <a:off x="1058500" y="1255966"/>
            <a:ext cx="7026999" cy="31842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42"/>
          <p:cNvPicPr preferRelativeResize="0"/>
          <p:nvPr/>
        </p:nvPicPr>
        <p:blipFill>
          <a:blip r:embed="rId3">
            <a:alphaModFix/>
          </a:blip>
          <a:stretch>
            <a:fillRect/>
          </a:stretch>
        </p:blipFill>
        <p:spPr>
          <a:xfrm>
            <a:off x="2989287" y="586700"/>
            <a:ext cx="3305525" cy="4391626"/>
          </a:xfrm>
          <a:prstGeom prst="rect">
            <a:avLst/>
          </a:prstGeom>
          <a:noFill/>
          <a:ln>
            <a:noFill/>
          </a:ln>
        </p:spPr>
      </p:pic>
      <p:sp>
        <p:nvSpPr>
          <p:cNvPr id="306" name="Google Shape;306;p42"/>
          <p:cNvSpPr txBox="1"/>
          <p:nvPr>
            <p:ph type="title"/>
          </p:nvPr>
        </p:nvSpPr>
        <p:spPr>
          <a:xfrm>
            <a:off x="1290593" y="96206"/>
            <a:ext cx="6702900" cy="4905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a:t>Blockchain in Use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3"/>
          <p:cNvSpPr txBox="1"/>
          <p:nvPr>
            <p:ph type="title"/>
          </p:nvPr>
        </p:nvSpPr>
        <p:spPr>
          <a:xfrm>
            <a:off x="1307618" y="284856"/>
            <a:ext cx="6702900" cy="4905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Where Does the Future Lie </a:t>
            </a:r>
            <a:endParaRPr/>
          </a:p>
        </p:txBody>
      </p:sp>
      <p:sp>
        <p:nvSpPr>
          <p:cNvPr id="312" name="Google Shape;312;p43"/>
          <p:cNvSpPr txBox="1"/>
          <p:nvPr>
            <p:ph idx="1" type="body"/>
          </p:nvPr>
        </p:nvSpPr>
        <p:spPr>
          <a:xfrm>
            <a:off x="1008349" y="1032762"/>
            <a:ext cx="5867100" cy="3078000"/>
          </a:xfrm>
          <a:prstGeom prst="rect">
            <a:avLst/>
          </a:prstGeom>
        </p:spPr>
        <p:txBody>
          <a:bodyPr anchorCtr="0" anchor="t" bIns="34275" lIns="68575" spcFirstLastPara="1" rIns="68575" wrap="square" tIns="34275">
            <a:noAutofit/>
          </a:bodyPr>
          <a:lstStyle/>
          <a:p>
            <a:pPr indent="-311150" lvl="0" marL="457200" rtl="0" algn="l">
              <a:lnSpc>
                <a:spcPct val="200000"/>
              </a:lnSpc>
              <a:spcBef>
                <a:spcPts val="800"/>
              </a:spcBef>
              <a:spcAft>
                <a:spcPts val="0"/>
              </a:spcAft>
              <a:buSzPts val="1300"/>
              <a:buChar char="●"/>
            </a:pPr>
            <a:r>
              <a:rPr lang="en" sz="1300">
                <a:latin typeface="Arial"/>
                <a:ea typeface="Arial"/>
                <a:cs typeface="Arial"/>
                <a:sym typeface="Arial"/>
              </a:rPr>
              <a:t>Steady increase in Oracle production </a:t>
            </a:r>
            <a:endParaRPr sz="1300">
              <a:latin typeface="Arial"/>
              <a:ea typeface="Arial"/>
              <a:cs typeface="Arial"/>
              <a:sym typeface="Arial"/>
            </a:endParaRPr>
          </a:p>
          <a:p>
            <a:pPr indent="-311150" lvl="0" marL="457200" rtl="0" algn="l">
              <a:lnSpc>
                <a:spcPct val="200000"/>
              </a:lnSpc>
              <a:spcBef>
                <a:spcPts val="0"/>
              </a:spcBef>
              <a:spcAft>
                <a:spcPts val="0"/>
              </a:spcAft>
              <a:buSzPts val="1300"/>
              <a:buChar char="●"/>
            </a:pPr>
            <a:r>
              <a:rPr lang="en" sz="1300">
                <a:latin typeface="Arial"/>
                <a:ea typeface="Arial"/>
                <a:cs typeface="Arial"/>
                <a:sym typeface="Arial"/>
              </a:rPr>
              <a:t>Large threat intel/ CVE identification database</a:t>
            </a:r>
            <a:endParaRPr sz="1300">
              <a:latin typeface="Arial"/>
              <a:ea typeface="Arial"/>
              <a:cs typeface="Arial"/>
              <a:sym typeface="Arial"/>
            </a:endParaRPr>
          </a:p>
          <a:p>
            <a:pPr indent="-311150" lvl="0" marL="457200" rtl="0" algn="l">
              <a:lnSpc>
                <a:spcPct val="200000"/>
              </a:lnSpc>
              <a:spcBef>
                <a:spcPts val="0"/>
              </a:spcBef>
              <a:spcAft>
                <a:spcPts val="0"/>
              </a:spcAft>
              <a:buSzPts val="1300"/>
              <a:buChar char="●"/>
            </a:pPr>
            <a:r>
              <a:rPr lang="en" sz="1300">
                <a:latin typeface="Arial"/>
                <a:ea typeface="Arial"/>
                <a:cs typeface="Arial"/>
                <a:sym typeface="Arial"/>
              </a:rPr>
              <a:t>Is this the next dotcom bubble?</a:t>
            </a:r>
            <a:endParaRPr sz="1300">
              <a:latin typeface="Arial"/>
              <a:ea typeface="Arial"/>
              <a:cs typeface="Arial"/>
              <a:sym typeface="Arial"/>
            </a:endParaRPr>
          </a:p>
          <a:p>
            <a:pPr indent="-311150" lvl="0" marL="457200" rtl="0" algn="l">
              <a:lnSpc>
                <a:spcPct val="200000"/>
              </a:lnSpc>
              <a:spcBef>
                <a:spcPts val="0"/>
              </a:spcBef>
              <a:spcAft>
                <a:spcPts val="0"/>
              </a:spcAft>
              <a:buSzPts val="1300"/>
              <a:buChar char="●"/>
            </a:pPr>
            <a:r>
              <a:rPr lang="en" sz="1300">
                <a:latin typeface="Arial"/>
                <a:ea typeface="Arial"/>
                <a:cs typeface="Arial"/>
                <a:sym typeface="Arial"/>
              </a:rPr>
              <a:t>Will this ever replace traditional file/ cloud storage?</a:t>
            </a:r>
            <a:endParaRPr sz="1300">
              <a:latin typeface="Arial"/>
              <a:ea typeface="Arial"/>
              <a:cs typeface="Arial"/>
              <a:sym typeface="Arial"/>
            </a:endParaRPr>
          </a:p>
          <a:p>
            <a:pPr indent="-311150" lvl="0" marL="457200" rtl="0" algn="l">
              <a:lnSpc>
                <a:spcPct val="200000"/>
              </a:lnSpc>
              <a:spcBef>
                <a:spcPts val="0"/>
              </a:spcBef>
              <a:spcAft>
                <a:spcPts val="0"/>
              </a:spcAft>
              <a:buSzPts val="1300"/>
              <a:buChar char="●"/>
            </a:pPr>
            <a:r>
              <a:rPr lang="en" sz="1300">
                <a:latin typeface="Arial"/>
                <a:ea typeface="Arial"/>
                <a:cs typeface="Arial"/>
                <a:sym typeface="Arial"/>
              </a:rPr>
              <a:t>Know what data you need to put into a block</a:t>
            </a:r>
            <a:endParaRPr sz="1300">
              <a:latin typeface="Arial"/>
              <a:ea typeface="Arial"/>
              <a:cs typeface="Arial"/>
              <a:sym typeface="Arial"/>
            </a:endParaRPr>
          </a:p>
          <a:p>
            <a:pPr indent="-311150" lvl="0" marL="457200" rtl="0" algn="l">
              <a:lnSpc>
                <a:spcPct val="200000"/>
              </a:lnSpc>
              <a:spcBef>
                <a:spcPts val="0"/>
              </a:spcBef>
              <a:spcAft>
                <a:spcPts val="0"/>
              </a:spcAft>
              <a:buSzPts val="1300"/>
              <a:buChar char="●"/>
            </a:pPr>
            <a:r>
              <a:rPr lang="en" sz="1300">
                <a:latin typeface="Arial"/>
                <a:ea typeface="Arial"/>
                <a:cs typeface="Arial"/>
                <a:sym typeface="Arial"/>
              </a:rPr>
              <a:t>Better </a:t>
            </a:r>
            <a:r>
              <a:rPr lang="en" sz="1300">
                <a:latin typeface="Arial"/>
                <a:ea typeface="Arial"/>
                <a:cs typeface="Arial"/>
                <a:sym typeface="Arial"/>
              </a:rPr>
              <a:t>classification</a:t>
            </a:r>
            <a:r>
              <a:rPr lang="en" sz="1300">
                <a:latin typeface="Arial"/>
                <a:ea typeface="Arial"/>
                <a:cs typeface="Arial"/>
                <a:sym typeface="Arial"/>
              </a:rPr>
              <a:t> models for oracles to aggregate data from cloud providers</a:t>
            </a:r>
            <a:endParaRPr sz="1300">
              <a:latin typeface="Arial"/>
              <a:ea typeface="Arial"/>
              <a:cs typeface="Arial"/>
              <a:sym typeface="Arial"/>
            </a:endParaRPr>
          </a:p>
          <a:p>
            <a:pPr indent="-311150" lvl="0" marL="457200" rtl="0" algn="l">
              <a:lnSpc>
                <a:spcPct val="200000"/>
              </a:lnSpc>
              <a:spcBef>
                <a:spcPts val="0"/>
              </a:spcBef>
              <a:spcAft>
                <a:spcPts val="0"/>
              </a:spcAft>
              <a:buSzPts val="1300"/>
              <a:buChar char="●"/>
            </a:pPr>
            <a:r>
              <a:rPr lang="en" sz="1300">
                <a:latin typeface="Arial"/>
                <a:ea typeface="Arial"/>
                <a:cs typeface="Arial"/>
                <a:sym typeface="Arial"/>
              </a:rPr>
              <a:t>Audit of Oracle providers (as seen in the Chainlink white paper)</a:t>
            </a:r>
            <a:endParaRPr sz="1300">
              <a:latin typeface="Arial"/>
              <a:ea typeface="Arial"/>
              <a:cs typeface="Arial"/>
              <a:sym typeface="Arial"/>
            </a:endParaRPr>
          </a:p>
        </p:txBody>
      </p:sp>
      <p:sp>
        <p:nvSpPr>
          <p:cNvPr id="313" name="Google Shape;313;p43"/>
          <p:cNvSpPr txBox="1"/>
          <p:nvPr/>
        </p:nvSpPr>
        <p:spPr>
          <a:xfrm>
            <a:off x="2321125" y="4368150"/>
            <a:ext cx="332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073763"/>
                </a:solidFill>
                <a:hlinkClick r:id="rId3">
                  <a:extLst>
                    <a:ext uri="{A12FA001-AC4F-418D-AE19-62706E023703}">
                      <ahyp:hlinkClr val="tx"/>
                    </a:ext>
                  </a:extLst>
                </a:hlinkClick>
              </a:rPr>
              <a:t>Circle Blockchain Working Group</a:t>
            </a:r>
            <a:endParaRPr sz="1100">
              <a:solidFill>
                <a:srgbClr val="07376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nvSpPr>
        <p:spPr>
          <a:xfrm>
            <a:off x="663025" y="1064875"/>
            <a:ext cx="7272300" cy="3694500"/>
          </a:xfrm>
          <a:prstGeom prst="rect">
            <a:avLst/>
          </a:prstGeom>
          <a:noFill/>
          <a:ln>
            <a:noFill/>
          </a:ln>
        </p:spPr>
        <p:txBody>
          <a:bodyPr anchorCtr="0" anchor="t" bIns="34275" lIns="68575" spcFirstLastPara="1" rIns="68575" wrap="square" tIns="34275">
            <a:noAutofit/>
          </a:bodyPr>
          <a:lstStyle/>
          <a:p>
            <a:pPr indent="-311150" lvl="0" marL="457200" rtl="0" algn="l">
              <a:lnSpc>
                <a:spcPct val="115000"/>
              </a:lnSpc>
              <a:spcBef>
                <a:spcPts val="0"/>
              </a:spcBef>
              <a:spcAft>
                <a:spcPts val="0"/>
              </a:spcAft>
              <a:buClr>
                <a:schemeClr val="dk1"/>
              </a:buClr>
              <a:buSzPts val="1300"/>
              <a:buFont typeface="Raleway"/>
              <a:buChar char="●"/>
            </a:pPr>
            <a:r>
              <a:rPr b="1" lang="en">
                <a:solidFill>
                  <a:schemeClr val="dk1"/>
                </a:solidFill>
              </a:rPr>
              <a:t>Brief History</a:t>
            </a:r>
            <a:endParaRPr b="1">
              <a:solidFill>
                <a:schemeClr val="dk1"/>
              </a:solidFill>
            </a:endParaRPr>
          </a:p>
          <a:p>
            <a:pPr indent="0" lvl="0" marL="457200" rtl="0" algn="l">
              <a:lnSpc>
                <a:spcPct val="115000"/>
              </a:lnSpc>
              <a:spcBef>
                <a:spcPts val="0"/>
              </a:spcBef>
              <a:spcAft>
                <a:spcPts val="0"/>
              </a:spcAft>
              <a:buNone/>
            </a:pPr>
            <a:r>
              <a:t/>
            </a:r>
            <a:endParaRPr b="1">
              <a:solidFill>
                <a:schemeClr val="dk1"/>
              </a:solidFill>
            </a:endParaRPr>
          </a:p>
          <a:p>
            <a:pPr indent="-317500" lvl="0" marL="457200" rtl="0" algn="l">
              <a:lnSpc>
                <a:spcPct val="115000"/>
              </a:lnSpc>
              <a:spcBef>
                <a:spcPts val="0"/>
              </a:spcBef>
              <a:spcAft>
                <a:spcPts val="0"/>
              </a:spcAft>
              <a:buClr>
                <a:schemeClr val="dk1"/>
              </a:buClr>
              <a:buSzPts val="1400"/>
              <a:buChar char="●"/>
            </a:pPr>
            <a:r>
              <a:rPr b="1" lang="en">
                <a:solidFill>
                  <a:schemeClr val="dk1"/>
                </a:solidFill>
              </a:rPr>
              <a:t>Use Cases/ General Discussion </a:t>
            </a:r>
            <a:endParaRPr b="1">
              <a:solidFill>
                <a:schemeClr val="dk1"/>
              </a:solidFill>
            </a:endParaRPr>
          </a:p>
          <a:p>
            <a:pPr indent="0" lvl="0" marL="457200" rtl="0" algn="l">
              <a:lnSpc>
                <a:spcPct val="115000"/>
              </a:lnSpc>
              <a:spcBef>
                <a:spcPts val="0"/>
              </a:spcBef>
              <a:spcAft>
                <a:spcPts val="0"/>
              </a:spcAft>
              <a:buNone/>
            </a:pPr>
            <a:r>
              <a:t/>
            </a:r>
            <a:endParaRPr b="1">
              <a:solidFill>
                <a:schemeClr val="dk1"/>
              </a:solidFill>
            </a:endParaRPr>
          </a:p>
          <a:p>
            <a:pPr indent="-317500" lvl="0" marL="457200" rtl="0" algn="l">
              <a:lnSpc>
                <a:spcPct val="115000"/>
              </a:lnSpc>
              <a:spcBef>
                <a:spcPts val="0"/>
              </a:spcBef>
              <a:spcAft>
                <a:spcPts val="0"/>
              </a:spcAft>
              <a:buClr>
                <a:schemeClr val="dk1"/>
              </a:buClr>
              <a:buSzPts val="1400"/>
              <a:buChar char="●"/>
            </a:pPr>
            <a:r>
              <a:rPr b="1" lang="en">
                <a:solidFill>
                  <a:schemeClr val="dk1"/>
                </a:solidFill>
              </a:rPr>
              <a:t>Security Concerns- Two facets of blockchain risk </a:t>
            </a:r>
            <a:endParaRPr b="1">
              <a:solidFill>
                <a:schemeClr val="dk1"/>
              </a:solidFill>
            </a:endParaRPr>
          </a:p>
          <a:p>
            <a:pPr indent="-190500" lvl="1" marL="596900" marR="0" rtl="0" algn="l">
              <a:lnSpc>
                <a:spcPct val="100000"/>
              </a:lnSpc>
              <a:spcBef>
                <a:spcPts val="0"/>
              </a:spcBef>
              <a:spcAft>
                <a:spcPts val="0"/>
              </a:spcAft>
              <a:buClr>
                <a:schemeClr val="dk1"/>
              </a:buClr>
              <a:buSzPts val="1100"/>
              <a:buFont typeface="Calibri"/>
              <a:buNone/>
            </a:pPr>
            <a:r>
              <a:t/>
            </a:r>
            <a:endParaRPr b="1" i="0" sz="400" u="none" cap="none" strike="noStrike">
              <a:solidFill>
                <a:schemeClr val="dk1"/>
              </a:solidFill>
              <a:latin typeface="Raleway"/>
              <a:ea typeface="Raleway"/>
              <a:cs typeface="Raleway"/>
              <a:sym typeface="Raleway"/>
            </a:endParaRPr>
          </a:p>
        </p:txBody>
      </p:sp>
      <p:sp>
        <p:nvSpPr>
          <p:cNvPr id="235" name="Google Shape;235;p31"/>
          <p:cNvSpPr txBox="1"/>
          <p:nvPr>
            <p:ph type="title"/>
          </p:nvPr>
        </p:nvSpPr>
        <p:spPr>
          <a:xfrm>
            <a:off x="1101925" y="425225"/>
            <a:ext cx="3940800" cy="367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sz="2900"/>
              <a:t>Meeting Agenda</a:t>
            </a:r>
            <a:endParaRPr b="1" sz="2700"/>
          </a:p>
        </p:txBody>
      </p:sp>
      <p:pic>
        <p:nvPicPr>
          <p:cNvPr id="236" name="Google Shape;236;p31"/>
          <p:cNvPicPr preferRelativeResize="0"/>
          <p:nvPr/>
        </p:nvPicPr>
        <p:blipFill>
          <a:blip r:embed="rId3">
            <a:alphaModFix/>
          </a:blip>
          <a:stretch>
            <a:fillRect/>
          </a:stretch>
        </p:blipFill>
        <p:spPr>
          <a:xfrm>
            <a:off x="2454363" y="2523900"/>
            <a:ext cx="3660825" cy="24429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2"/>
          <p:cNvSpPr txBox="1"/>
          <p:nvPr/>
        </p:nvSpPr>
        <p:spPr>
          <a:xfrm>
            <a:off x="921600" y="863273"/>
            <a:ext cx="7300800" cy="1723500"/>
          </a:xfrm>
          <a:prstGeom prst="rect">
            <a:avLst/>
          </a:prstGeom>
          <a:noFill/>
          <a:ln>
            <a:noFill/>
          </a:ln>
        </p:spPr>
        <p:txBody>
          <a:bodyPr anchorCtr="0" anchor="t" bIns="34275" lIns="68575" spcFirstLastPara="1" rIns="68575" wrap="square" tIns="34275">
            <a:noAutofit/>
          </a:bodyPr>
          <a:lstStyle/>
          <a:p>
            <a:pPr indent="-304800" lvl="0" marL="457200" marR="0" rtl="0" algn="l">
              <a:lnSpc>
                <a:spcPct val="100000"/>
              </a:lnSpc>
              <a:spcBef>
                <a:spcPts val="0"/>
              </a:spcBef>
              <a:spcAft>
                <a:spcPts val="0"/>
              </a:spcAft>
              <a:buClr>
                <a:schemeClr val="dk1"/>
              </a:buClr>
              <a:buSzPts val="1200"/>
              <a:buChar char="●"/>
            </a:pPr>
            <a:r>
              <a:rPr lang="en" sz="1200">
                <a:solidFill>
                  <a:schemeClr val="dk1"/>
                </a:solidFill>
              </a:rPr>
              <a:t>In 1991 Stuart Haber and Scott Stornetta began work on cryptographically secured chains of blocks whereby no one could tamper with time stamped documents.</a:t>
            </a:r>
            <a:endParaRPr sz="1200">
              <a:solidFill>
                <a:schemeClr val="dk1"/>
              </a:solidFill>
            </a:endParaRPr>
          </a:p>
          <a:p>
            <a:pPr indent="0" lvl="0" marL="457200" marR="0" rtl="0" algn="l">
              <a:lnSpc>
                <a:spcPct val="100000"/>
              </a:lnSpc>
              <a:spcBef>
                <a:spcPts val="0"/>
              </a:spcBef>
              <a:spcAft>
                <a:spcPts val="0"/>
              </a:spcAft>
              <a:buNone/>
            </a:pPr>
            <a:r>
              <a:t/>
            </a:r>
            <a:endParaRPr sz="1200">
              <a:solidFill>
                <a:schemeClr val="dk1"/>
              </a:solidFill>
            </a:endParaRPr>
          </a:p>
          <a:p>
            <a:pPr indent="-304800" lvl="0" marL="457200" marR="0" rtl="0" algn="l">
              <a:lnSpc>
                <a:spcPct val="100000"/>
              </a:lnSpc>
              <a:spcBef>
                <a:spcPts val="0"/>
              </a:spcBef>
              <a:spcAft>
                <a:spcPts val="0"/>
              </a:spcAft>
              <a:buClr>
                <a:schemeClr val="dk1"/>
              </a:buClr>
              <a:buSzPts val="1200"/>
              <a:buChar char="●"/>
            </a:pPr>
            <a:r>
              <a:rPr lang="en" sz="1200">
                <a:solidFill>
                  <a:schemeClr val="dk1"/>
                </a:solidFill>
              </a:rPr>
              <a:t>Satoshi Nakamoto conceptualized the first blockchain in 2008, and released the whitepaper in early 2009.</a:t>
            </a:r>
            <a:br>
              <a:rPr lang="en" sz="1200">
                <a:solidFill>
                  <a:schemeClr val="dk1"/>
                </a:solidFill>
              </a:rPr>
            </a:br>
            <a:endParaRPr sz="1200">
              <a:solidFill>
                <a:schemeClr val="dk1"/>
              </a:solidFill>
            </a:endParaRPr>
          </a:p>
          <a:p>
            <a:pPr indent="-304800" lvl="0" marL="457200" marR="0" rtl="0" algn="l">
              <a:lnSpc>
                <a:spcPct val="100000"/>
              </a:lnSpc>
              <a:spcBef>
                <a:spcPts val="0"/>
              </a:spcBef>
              <a:spcAft>
                <a:spcPts val="0"/>
              </a:spcAft>
              <a:buClr>
                <a:schemeClr val="dk1"/>
              </a:buClr>
              <a:buSzPts val="1200"/>
              <a:buChar char="●"/>
            </a:pPr>
            <a:r>
              <a:rPr lang="en" sz="1200">
                <a:solidFill>
                  <a:schemeClr val="dk1"/>
                </a:solidFill>
              </a:rPr>
              <a:t>Soon after, early supporters began exchanging and mining Bitcoin. By late 2011 and in following years, many alternative cryptocurrencies in the public and private sector began to emerge.</a:t>
            </a:r>
            <a:endParaRPr sz="1200">
              <a:solidFill>
                <a:schemeClr val="dk1"/>
              </a:solidFill>
            </a:endParaRPr>
          </a:p>
          <a:p>
            <a:pPr indent="-190500" lvl="0" marL="596900" marR="0" rtl="0" algn="l">
              <a:lnSpc>
                <a:spcPct val="100000"/>
              </a:lnSpc>
              <a:spcBef>
                <a:spcPts val="0"/>
              </a:spcBef>
              <a:spcAft>
                <a:spcPts val="0"/>
              </a:spcAft>
              <a:buClr>
                <a:schemeClr val="dk1"/>
              </a:buClr>
              <a:buSzPts val="1100"/>
              <a:buFont typeface="Arial"/>
              <a:buNone/>
            </a:pPr>
            <a:r>
              <a:t/>
            </a:r>
            <a:endParaRPr b="1" sz="1300">
              <a:solidFill>
                <a:schemeClr val="dk1"/>
              </a:solidFill>
            </a:endParaRPr>
          </a:p>
          <a:p>
            <a:pPr indent="-190500" lvl="1" marL="596900" marR="0" rtl="0" algn="l">
              <a:lnSpc>
                <a:spcPct val="100000"/>
              </a:lnSpc>
              <a:spcBef>
                <a:spcPts val="0"/>
              </a:spcBef>
              <a:spcAft>
                <a:spcPts val="0"/>
              </a:spcAft>
              <a:buClr>
                <a:schemeClr val="dk1"/>
              </a:buClr>
              <a:buSzPts val="1100"/>
              <a:buFont typeface="Calibri"/>
              <a:buNone/>
            </a:pPr>
            <a:r>
              <a:t/>
            </a:r>
            <a:endParaRPr b="1">
              <a:solidFill>
                <a:schemeClr val="dk1"/>
              </a:solidFill>
            </a:endParaRPr>
          </a:p>
        </p:txBody>
      </p:sp>
      <p:sp>
        <p:nvSpPr>
          <p:cNvPr id="242" name="Google Shape;242;p32"/>
          <p:cNvSpPr txBox="1"/>
          <p:nvPr>
            <p:ph type="title"/>
          </p:nvPr>
        </p:nvSpPr>
        <p:spPr>
          <a:xfrm>
            <a:off x="1446900" y="348725"/>
            <a:ext cx="3940800" cy="367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sz="2900"/>
              <a:t>History</a:t>
            </a:r>
            <a:endParaRPr b="1" sz="2900"/>
          </a:p>
        </p:txBody>
      </p:sp>
      <p:pic>
        <p:nvPicPr>
          <p:cNvPr id="243" name="Google Shape;243;p32"/>
          <p:cNvPicPr preferRelativeResize="0"/>
          <p:nvPr/>
        </p:nvPicPr>
        <p:blipFill>
          <a:blip r:embed="rId3">
            <a:alphaModFix/>
          </a:blip>
          <a:stretch>
            <a:fillRect/>
          </a:stretch>
        </p:blipFill>
        <p:spPr>
          <a:xfrm>
            <a:off x="2851263" y="2733525"/>
            <a:ext cx="3441476" cy="2150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nvSpPr>
        <p:spPr>
          <a:xfrm>
            <a:off x="999025" y="686325"/>
            <a:ext cx="7300800" cy="3018000"/>
          </a:xfrm>
          <a:prstGeom prst="rect">
            <a:avLst/>
          </a:prstGeom>
          <a:noFill/>
          <a:ln>
            <a:noFill/>
          </a:ln>
        </p:spPr>
        <p:txBody>
          <a:bodyPr anchorCtr="0" anchor="t" bIns="34275" lIns="68575" spcFirstLastPara="1" rIns="68575" wrap="square" tIns="34275">
            <a:noAutofit/>
          </a:bodyPr>
          <a:lstStyle/>
          <a:p>
            <a:pPr indent="-304800" lvl="0" marL="457200" marR="0" rtl="0" algn="l">
              <a:lnSpc>
                <a:spcPct val="100000"/>
              </a:lnSpc>
              <a:spcBef>
                <a:spcPts val="0"/>
              </a:spcBef>
              <a:spcAft>
                <a:spcPts val="0"/>
              </a:spcAft>
              <a:buClr>
                <a:schemeClr val="dk1"/>
              </a:buClr>
              <a:buSzPts val="1200"/>
              <a:buChar char="●"/>
            </a:pPr>
            <a:r>
              <a:rPr lang="en" sz="1200">
                <a:solidFill>
                  <a:schemeClr val="dk1"/>
                </a:solidFill>
              </a:rPr>
              <a:t>In 2013 as an early developer to the Bitcoin codebase, Vitalik Buterin began working on a more flexible blockchain that had increased functionality to Bitcoin.</a:t>
            </a:r>
            <a:endParaRPr sz="1200">
              <a:solidFill>
                <a:schemeClr val="dk1"/>
              </a:solidFill>
            </a:endParaRPr>
          </a:p>
          <a:p>
            <a:pPr indent="0" lvl="0" marL="0" marR="0" rtl="0" algn="l">
              <a:lnSpc>
                <a:spcPct val="100000"/>
              </a:lnSpc>
              <a:spcBef>
                <a:spcPts val="0"/>
              </a:spcBef>
              <a:spcAft>
                <a:spcPts val="0"/>
              </a:spcAft>
              <a:buNone/>
            </a:pPr>
            <a:r>
              <a:t/>
            </a:r>
            <a:endParaRPr sz="1200">
              <a:solidFill>
                <a:schemeClr val="dk1"/>
              </a:solidFill>
            </a:endParaRPr>
          </a:p>
          <a:p>
            <a:pPr indent="-304800" lvl="0" marL="457200" marR="0" rtl="0" algn="l">
              <a:lnSpc>
                <a:spcPct val="100000"/>
              </a:lnSpc>
              <a:spcBef>
                <a:spcPts val="0"/>
              </a:spcBef>
              <a:spcAft>
                <a:spcPts val="0"/>
              </a:spcAft>
              <a:buClr>
                <a:schemeClr val="dk1"/>
              </a:buClr>
              <a:buSzPts val="1200"/>
              <a:buChar char="●"/>
            </a:pPr>
            <a:r>
              <a:rPr lang="en" sz="1200">
                <a:solidFill>
                  <a:schemeClr val="dk1"/>
                </a:solidFill>
              </a:rPr>
              <a:t>Ethereum was crowd sale funded and launched in 2015 as an open source blockchain platform which allows the development of decentralized applications primarily through the use of smart contracts. </a:t>
            </a:r>
            <a:endParaRPr sz="1200">
              <a:solidFill>
                <a:schemeClr val="dk1"/>
              </a:solidFill>
            </a:endParaRPr>
          </a:p>
          <a:p>
            <a:pPr indent="0" lvl="0" marL="457200" marR="0" rtl="0" algn="l">
              <a:lnSpc>
                <a:spcPct val="100000"/>
              </a:lnSpc>
              <a:spcBef>
                <a:spcPts val="0"/>
              </a:spcBef>
              <a:spcAft>
                <a:spcPts val="0"/>
              </a:spcAft>
              <a:buNone/>
            </a:pPr>
            <a:r>
              <a:t/>
            </a:r>
            <a:endParaRPr sz="1200">
              <a:solidFill>
                <a:schemeClr val="dk1"/>
              </a:solidFill>
            </a:endParaRPr>
          </a:p>
          <a:p>
            <a:pPr indent="-304800" lvl="0" marL="457200" marR="0" rtl="0" algn="l">
              <a:lnSpc>
                <a:spcPct val="100000"/>
              </a:lnSpc>
              <a:spcBef>
                <a:spcPts val="0"/>
              </a:spcBef>
              <a:spcAft>
                <a:spcPts val="0"/>
              </a:spcAft>
              <a:buClr>
                <a:schemeClr val="dk1"/>
              </a:buClr>
              <a:buSzPts val="1200"/>
              <a:buChar char="●"/>
            </a:pPr>
            <a:r>
              <a:rPr lang="en" sz="1200">
                <a:solidFill>
                  <a:schemeClr val="dk1"/>
                </a:solidFill>
              </a:rPr>
              <a:t>Ethereum allowed for an explosive growth of tokens created on it’s blockchain, utilizing the ERC-20 standard protocol.</a:t>
            </a:r>
            <a:endParaRPr sz="1200">
              <a:solidFill>
                <a:schemeClr val="dk1"/>
              </a:solidFill>
            </a:endParaRPr>
          </a:p>
          <a:p>
            <a:pPr indent="-190500" lvl="0" marL="596900" marR="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190500" lvl="1" marL="596900" marR="0" rtl="0" algn="l">
              <a:lnSpc>
                <a:spcPct val="100000"/>
              </a:lnSpc>
              <a:spcBef>
                <a:spcPts val="0"/>
              </a:spcBef>
              <a:spcAft>
                <a:spcPts val="0"/>
              </a:spcAft>
              <a:buClr>
                <a:schemeClr val="dk1"/>
              </a:buClr>
              <a:buSzPts val="1100"/>
              <a:buFont typeface="Calibri"/>
              <a:buNone/>
            </a:pPr>
            <a:r>
              <a:t/>
            </a:r>
            <a:endParaRPr sz="1200">
              <a:solidFill>
                <a:schemeClr val="dk1"/>
              </a:solidFill>
            </a:endParaRPr>
          </a:p>
        </p:txBody>
      </p:sp>
      <p:sp>
        <p:nvSpPr>
          <p:cNvPr id="249" name="Google Shape;249;p33"/>
          <p:cNvSpPr txBox="1"/>
          <p:nvPr>
            <p:ph type="title"/>
          </p:nvPr>
        </p:nvSpPr>
        <p:spPr>
          <a:xfrm>
            <a:off x="1520900" y="177475"/>
            <a:ext cx="3940800" cy="367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sz="2900"/>
              <a:t>History</a:t>
            </a:r>
            <a:endParaRPr b="1" sz="2900"/>
          </a:p>
        </p:txBody>
      </p:sp>
      <p:pic>
        <p:nvPicPr>
          <p:cNvPr id="250" name="Google Shape;250;p33"/>
          <p:cNvPicPr preferRelativeResize="0"/>
          <p:nvPr/>
        </p:nvPicPr>
        <p:blipFill>
          <a:blip r:embed="rId3">
            <a:alphaModFix/>
          </a:blip>
          <a:stretch>
            <a:fillRect/>
          </a:stretch>
        </p:blipFill>
        <p:spPr>
          <a:xfrm>
            <a:off x="2526975" y="2451200"/>
            <a:ext cx="4372101" cy="2459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4"/>
          <p:cNvSpPr txBox="1"/>
          <p:nvPr/>
        </p:nvSpPr>
        <p:spPr>
          <a:xfrm>
            <a:off x="634375" y="1058175"/>
            <a:ext cx="7300800" cy="2337600"/>
          </a:xfrm>
          <a:prstGeom prst="rect">
            <a:avLst/>
          </a:prstGeom>
          <a:noFill/>
          <a:ln>
            <a:noFill/>
          </a:ln>
        </p:spPr>
        <p:txBody>
          <a:bodyPr anchorCtr="0" anchor="t" bIns="34275" lIns="68575" spcFirstLastPara="1" rIns="68575" wrap="square" tIns="34275">
            <a:noAutofit/>
          </a:bodyPr>
          <a:lstStyle/>
          <a:p>
            <a:pPr indent="-304800" lvl="0" marL="457200" marR="0" rtl="0" algn="l">
              <a:lnSpc>
                <a:spcPct val="100000"/>
              </a:lnSpc>
              <a:spcBef>
                <a:spcPts val="0"/>
              </a:spcBef>
              <a:spcAft>
                <a:spcPts val="0"/>
              </a:spcAft>
              <a:buClr>
                <a:schemeClr val="dk1"/>
              </a:buClr>
              <a:buSzPts val="1200"/>
              <a:buChar char="●"/>
            </a:pPr>
            <a:r>
              <a:rPr lang="en" sz="1200">
                <a:solidFill>
                  <a:schemeClr val="dk1"/>
                </a:solidFill>
              </a:rPr>
              <a:t>Additional blockchains and cryptocurrencies focused on security, development support, and transaction speeds continue to launch and compete. The vast majority of the development and use of decentralized apps still resides on Ethereum, causing increased network congestion.</a:t>
            </a:r>
            <a:endParaRPr sz="1200">
              <a:solidFill>
                <a:schemeClr val="dk1"/>
              </a:solidFill>
            </a:endParaRPr>
          </a:p>
          <a:p>
            <a:pPr indent="0" lvl="0" marL="457200" marR="0" rtl="0" algn="l">
              <a:lnSpc>
                <a:spcPct val="100000"/>
              </a:lnSpc>
              <a:spcBef>
                <a:spcPts val="0"/>
              </a:spcBef>
              <a:spcAft>
                <a:spcPts val="0"/>
              </a:spcAft>
              <a:buNone/>
            </a:pPr>
            <a:r>
              <a:t/>
            </a:r>
            <a:endParaRPr sz="1200">
              <a:solidFill>
                <a:schemeClr val="dk1"/>
              </a:solidFill>
            </a:endParaRPr>
          </a:p>
          <a:p>
            <a:pPr indent="-304800" lvl="0" marL="457200" marR="0" rtl="0" algn="l">
              <a:lnSpc>
                <a:spcPct val="100000"/>
              </a:lnSpc>
              <a:spcBef>
                <a:spcPts val="0"/>
              </a:spcBef>
              <a:spcAft>
                <a:spcPts val="0"/>
              </a:spcAft>
              <a:buClr>
                <a:schemeClr val="dk1"/>
              </a:buClr>
              <a:buSzPts val="1200"/>
              <a:buChar char="●"/>
            </a:pPr>
            <a:r>
              <a:rPr lang="en" sz="1200">
                <a:solidFill>
                  <a:schemeClr val="dk1"/>
                </a:solidFill>
              </a:rPr>
              <a:t>Recently on December 1st, 2020, the Genesis Block for Ethereum 2.0 was launched, running in parallel to Ethereum. Ethereum 2.0 uses a Proof of Stake consensus algorithm, and will include sharding, which is designed to support a much larger number of transactions per second.</a:t>
            </a:r>
            <a:endParaRPr sz="1200">
              <a:solidFill>
                <a:schemeClr val="dk1"/>
              </a:solidFill>
            </a:endParaRPr>
          </a:p>
          <a:p>
            <a:pPr indent="0" lvl="0" marL="457200" marR="0" rtl="0" algn="l">
              <a:lnSpc>
                <a:spcPct val="100000"/>
              </a:lnSpc>
              <a:spcBef>
                <a:spcPts val="0"/>
              </a:spcBef>
              <a:spcAft>
                <a:spcPts val="0"/>
              </a:spcAft>
              <a:buNone/>
            </a:pPr>
            <a:r>
              <a:t/>
            </a:r>
            <a:endParaRPr sz="1200">
              <a:solidFill>
                <a:schemeClr val="dk1"/>
              </a:solidFill>
            </a:endParaRPr>
          </a:p>
          <a:p>
            <a:pPr indent="-190500" lvl="0" marL="596900" marR="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190500" lvl="1" marL="596900" marR="0" rtl="0" algn="l">
              <a:lnSpc>
                <a:spcPct val="100000"/>
              </a:lnSpc>
              <a:spcBef>
                <a:spcPts val="0"/>
              </a:spcBef>
              <a:spcAft>
                <a:spcPts val="0"/>
              </a:spcAft>
              <a:buClr>
                <a:schemeClr val="dk1"/>
              </a:buClr>
              <a:buSzPts val="1100"/>
              <a:buFont typeface="Calibri"/>
              <a:buNone/>
            </a:pPr>
            <a:r>
              <a:t/>
            </a:r>
            <a:endParaRPr sz="1200">
              <a:solidFill>
                <a:schemeClr val="dk1"/>
              </a:solidFill>
            </a:endParaRPr>
          </a:p>
        </p:txBody>
      </p:sp>
      <p:sp>
        <p:nvSpPr>
          <p:cNvPr id="256" name="Google Shape;256;p34"/>
          <p:cNvSpPr txBox="1"/>
          <p:nvPr>
            <p:ph type="title"/>
          </p:nvPr>
        </p:nvSpPr>
        <p:spPr>
          <a:xfrm>
            <a:off x="1440200" y="377950"/>
            <a:ext cx="3940800" cy="367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sz="2900"/>
              <a:t>History</a:t>
            </a:r>
            <a:endParaRPr b="1" sz="2900"/>
          </a:p>
        </p:txBody>
      </p:sp>
      <p:pic>
        <p:nvPicPr>
          <p:cNvPr id="257" name="Google Shape;257;p34"/>
          <p:cNvPicPr preferRelativeResize="0"/>
          <p:nvPr/>
        </p:nvPicPr>
        <p:blipFill>
          <a:blip r:embed="rId3">
            <a:alphaModFix/>
          </a:blip>
          <a:stretch>
            <a:fillRect/>
          </a:stretch>
        </p:blipFill>
        <p:spPr>
          <a:xfrm>
            <a:off x="2770200" y="2759275"/>
            <a:ext cx="3603600" cy="1918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5"/>
          <p:cNvPicPr preferRelativeResize="0"/>
          <p:nvPr/>
        </p:nvPicPr>
        <p:blipFill>
          <a:blip r:embed="rId3">
            <a:alphaModFix/>
          </a:blip>
          <a:stretch>
            <a:fillRect/>
          </a:stretch>
        </p:blipFill>
        <p:spPr>
          <a:xfrm>
            <a:off x="2005350" y="130188"/>
            <a:ext cx="4886152" cy="4883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6"/>
          <p:cNvSpPr txBox="1"/>
          <p:nvPr/>
        </p:nvSpPr>
        <p:spPr>
          <a:xfrm>
            <a:off x="281275" y="924250"/>
            <a:ext cx="7880700" cy="4043700"/>
          </a:xfrm>
          <a:prstGeom prst="rect">
            <a:avLst/>
          </a:prstGeom>
          <a:noFill/>
          <a:ln>
            <a:noFill/>
          </a:ln>
        </p:spPr>
        <p:txBody>
          <a:bodyPr anchorCtr="0" anchor="t" bIns="34275" lIns="68575" spcFirstLastPara="1" rIns="68575" wrap="square" tIns="34275">
            <a:noAutofit/>
          </a:bodyPr>
          <a:lstStyle/>
          <a:p>
            <a:pPr indent="-298450" lvl="0" marL="457200" rtl="0" algn="l">
              <a:lnSpc>
                <a:spcPct val="115000"/>
              </a:lnSpc>
              <a:spcBef>
                <a:spcPts val="0"/>
              </a:spcBef>
              <a:spcAft>
                <a:spcPts val="0"/>
              </a:spcAft>
              <a:buClr>
                <a:schemeClr val="dk1"/>
              </a:buClr>
              <a:buSzPts val="1100"/>
              <a:buChar char="●"/>
            </a:pPr>
            <a:r>
              <a:rPr b="1" lang="en" sz="1100">
                <a:solidFill>
                  <a:schemeClr val="dk1"/>
                </a:solidFill>
              </a:rPr>
              <a:t>Cryptocurrencies</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Medium of exchange where ownership is stored in a ledger</a:t>
            </a:r>
            <a:br>
              <a:rPr lang="en" sz="1100">
                <a:solidFill>
                  <a:schemeClr val="dk1"/>
                </a:solidFill>
              </a:rPr>
            </a:b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Identity and Asset Management</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Verify and authenticate access</a:t>
            </a:r>
            <a:br>
              <a:rPr lang="en" sz="1100">
                <a:solidFill>
                  <a:schemeClr val="dk1"/>
                </a:solidFill>
              </a:rPr>
            </a:b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Supply Chain &amp; Logistics</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Real-time IoT operating systems</a:t>
            </a:r>
            <a:br>
              <a:rPr lang="en" sz="1100">
                <a:solidFill>
                  <a:schemeClr val="dk1"/>
                </a:solidFill>
              </a:rPr>
            </a:b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Energy &amp; sustainability</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Real-time data management, carbon crediting system</a:t>
            </a:r>
            <a:br>
              <a:rPr lang="en" sz="1100">
                <a:solidFill>
                  <a:schemeClr val="dk1"/>
                </a:solidFill>
              </a:rPr>
            </a:b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Government &amp; Voting</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Ensure fraud protection in voting systems</a:t>
            </a:r>
            <a:br>
              <a:rPr lang="en" sz="1100">
                <a:solidFill>
                  <a:schemeClr val="dk1"/>
                </a:solidFill>
              </a:rPr>
            </a:br>
            <a:endParaRPr sz="11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200">
                <a:solidFill>
                  <a:schemeClr val="dk1"/>
                </a:solidFill>
              </a:rPr>
              <a:t>Bounty programs</a:t>
            </a:r>
            <a:endParaRPr b="1" sz="12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Bounty programs for threat intel research and evaluation of malware</a:t>
            </a:r>
            <a:endParaRPr sz="1100">
              <a:solidFill>
                <a:schemeClr val="dk1"/>
              </a:solidFill>
            </a:endParaRPr>
          </a:p>
          <a:p>
            <a:pPr indent="0" lvl="0" marL="0" rtl="0" algn="l">
              <a:lnSpc>
                <a:spcPct val="115000"/>
              </a:lnSpc>
              <a:spcBef>
                <a:spcPts val="0"/>
              </a:spcBef>
              <a:spcAft>
                <a:spcPts val="0"/>
              </a:spcAft>
              <a:buNone/>
            </a:pPr>
            <a:br>
              <a:rPr lang="en" sz="1100">
                <a:solidFill>
                  <a:schemeClr val="dk1"/>
                </a:solidFill>
              </a:rPr>
            </a:br>
            <a:endParaRPr sz="1100">
              <a:solidFill>
                <a:schemeClr val="dk1"/>
              </a:solidFill>
            </a:endParaRPr>
          </a:p>
          <a:p>
            <a:pPr indent="0" lvl="0" marL="914400" rtl="0" algn="l">
              <a:lnSpc>
                <a:spcPct val="115000"/>
              </a:lnSpc>
              <a:spcBef>
                <a:spcPts val="0"/>
              </a:spcBef>
              <a:spcAft>
                <a:spcPts val="0"/>
              </a:spcAft>
              <a:buNone/>
            </a:pPr>
            <a:r>
              <a:t/>
            </a:r>
            <a:endParaRPr sz="1100">
              <a:solidFill>
                <a:schemeClr val="dk1"/>
              </a:solidFill>
            </a:endParaRPr>
          </a:p>
        </p:txBody>
      </p:sp>
      <p:sp>
        <p:nvSpPr>
          <p:cNvPr id="268" name="Google Shape;268;p36"/>
          <p:cNvSpPr txBox="1"/>
          <p:nvPr>
            <p:ph type="title"/>
          </p:nvPr>
        </p:nvSpPr>
        <p:spPr>
          <a:xfrm>
            <a:off x="1493500" y="201975"/>
            <a:ext cx="6309000" cy="520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lang="en" sz="2900"/>
              <a:t>Blockchain Use Cases</a:t>
            </a:r>
            <a:endParaRPr sz="2700"/>
          </a:p>
        </p:txBody>
      </p:sp>
      <p:pic>
        <p:nvPicPr>
          <p:cNvPr id="269" name="Google Shape;269;p36"/>
          <p:cNvPicPr preferRelativeResize="0"/>
          <p:nvPr/>
        </p:nvPicPr>
        <p:blipFill>
          <a:blip r:embed="rId3">
            <a:alphaModFix/>
          </a:blip>
          <a:stretch>
            <a:fillRect/>
          </a:stretch>
        </p:blipFill>
        <p:spPr>
          <a:xfrm>
            <a:off x="5183675" y="1601975"/>
            <a:ext cx="3067349" cy="1840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7"/>
          <p:cNvSpPr txBox="1"/>
          <p:nvPr/>
        </p:nvSpPr>
        <p:spPr>
          <a:xfrm>
            <a:off x="388450" y="957700"/>
            <a:ext cx="8109000" cy="4096800"/>
          </a:xfrm>
          <a:prstGeom prst="rect">
            <a:avLst/>
          </a:prstGeom>
          <a:noFill/>
          <a:ln>
            <a:noFill/>
          </a:ln>
        </p:spPr>
        <p:txBody>
          <a:bodyPr anchorCtr="0" anchor="t" bIns="34275" lIns="68575" spcFirstLastPara="1" rIns="68575" wrap="square" tIns="34275">
            <a:noAutofit/>
          </a:bodyPr>
          <a:lstStyle/>
          <a:p>
            <a:pPr indent="-298450" lvl="0" marL="457200" rtl="0" algn="l">
              <a:lnSpc>
                <a:spcPct val="115000"/>
              </a:lnSpc>
              <a:spcBef>
                <a:spcPts val="0"/>
              </a:spcBef>
              <a:spcAft>
                <a:spcPts val="0"/>
              </a:spcAft>
              <a:buClr>
                <a:schemeClr val="dk1"/>
              </a:buClr>
              <a:buSzPts val="1100"/>
              <a:buChar char="●"/>
            </a:pPr>
            <a:r>
              <a:rPr b="1" lang="en" sz="1100">
                <a:solidFill>
                  <a:schemeClr val="dk1"/>
                </a:solidFill>
              </a:rPr>
              <a:t>Healthcare &amp; Life Sciences</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Secure sharing of personal medical data</a:t>
            </a:r>
            <a:endParaRPr sz="1100">
              <a:solidFill>
                <a:schemeClr val="dk1"/>
              </a:solidFill>
            </a:endParaRPr>
          </a:p>
          <a:p>
            <a:pPr indent="0" lvl="0" marL="1371600" rtl="0" algn="l">
              <a:lnSpc>
                <a:spcPct val="115000"/>
              </a:lnSpc>
              <a:spcBef>
                <a:spcPts val="0"/>
              </a:spcBef>
              <a:spcAft>
                <a:spcPts val="0"/>
              </a:spcAft>
              <a:buNone/>
            </a:pPr>
            <a:r>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Traditional </a:t>
            </a:r>
            <a:r>
              <a:rPr b="1" lang="en" sz="1100">
                <a:solidFill>
                  <a:schemeClr val="dk1"/>
                </a:solidFill>
              </a:rPr>
              <a:t>Finance</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Cross border payments, safety and efficiency handle transaction processing, anti-money laundering tracking</a:t>
            </a:r>
            <a:endParaRPr sz="1100">
              <a:solidFill>
                <a:schemeClr val="dk1"/>
              </a:solidFill>
            </a:endParaRPr>
          </a:p>
          <a:p>
            <a:pPr indent="0" lvl="0" marL="1371600" rtl="0" algn="l">
              <a:lnSpc>
                <a:spcPct val="115000"/>
              </a:lnSpc>
              <a:spcBef>
                <a:spcPts val="0"/>
              </a:spcBef>
              <a:spcAft>
                <a:spcPts val="0"/>
              </a:spcAft>
              <a:buNone/>
            </a:pPr>
            <a:r>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DeFi</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Self-custodial financial applications and protocols that don’t rely on traditional financial institutions, decentralized exchanges</a:t>
            </a:r>
            <a:endParaRPr sz="1100">
              <a:solidFill>
                <a:schemeClr val="dk1"/>
              </a:solidFill>
            </a:endParaRPr>
          </a:p>
          <a:p>
            <a:pPr indent="0" lvl="0" marL="1371600" rtl="0" algn="l">
              <a:lnSpc>
                <a:spcPct val="115000"/>
              </a:lnSpc>
              <a:spcBef>
                <a:spcPts val="0"/>
              </a:spcBef>
              <a:spcAft>
                <a:spcPts val="0"/>
              </a:spcAft>
              <a:buNone/>
            </a:pPr>
            <a:r>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Real Estate</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Tokenized real estate assets representing a share in property, tracking investments, limit risk of fraud</a:t>
            </a:r>
            <a:br>
              <a:rPr lang="en" sz="1100">
                <a:solidFill>
                  <a:schemeClr val="dk1"/>
                </a:solidFill>
              </a:rPr>
            </a:b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Media &amp; Music Royalties</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Efficiently pay artists, prevent counterfeit tickets.</a:t>
            </a:r>
            <a:endParaRPr sz="1100">
              <a:solidFill>
                <a:schemeClr val="dk1"/>
              </a:solidFill>
            </a:endParaRPr>
          </a:p>
          <a:p>
            <a:pPr indent="0" lvl="0" marL="0" rtl="0" algn="l">
              <a:lnSpc>
                <a:spcPct val="115000"/>
              </a:lnSpc>
              <a:spcBef>
                <a:spcPts val="0"/>
              </a:spcBef>
              <a:spcAft>
                <a:spcPts val="0"/>
              </a:spcAft>
              <a:buNone/>
            </a:pPr>
            <a:r>
              <a:t/>
            </a:r>
            <a:endParaRPr b="1" sz="1100">
              <a:solidFill>
                <a:schemeClr val="dk1"/>
              </a:solidFill>
            </a:endParaRPr>
          </a:p>
        </p:txBody>
      </p:sp>
      <p:sp>
        <p:nvSpPr>
          <p:cNvPr id="275" name="Google Shape;275;p37"/>
          <p:cNvSpPr txBox="1"/>
          <p:nvPr>
            <p:ph type="title"/>
          </p:nvPr>
        </p:nvSpPr>
        <p:spPr>
          <a:xfrm>
            <a:off x="1480100" y="335925"/>
            <a:ext cx="6309000" cy="520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lang="en" sz="2900"/>
              <a:t>Blockchain Use Cases</a:t>
            </a:r>
            <a:endParaRPr sz="2700"/>
          </a:p>
        </p:txBody>
      </p:sp>
      <p:pic>
        <p:nvPicPr>
          <p:cNvPr id="276" name="Google Shape;276;p37"/>
          <p:cNvPicPr preferRelativeResize="0"/>
          <p:nvPr/>
        </p:nvPicPr>
        <p:blipFill>
          <a:blip r:embed="rId3">
            <a:alphaModFix/>
          </a:blip>
          <a:stretch>
            <a:fillRect/>
          </a:stretch>
        </p:blipFill>
        <p:spPr>
          <a:xfrm>
            <a:off x="4519750" y="3383175"/>
            <a:ext cx="3516950" cy="154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8"/>
          <p:cNvSpPr txBox="1"/>
          <p:nvPr>
            <p:ph type="title"/>
          </p:nvPr>
        </p:nvSpPr>
        <p:spPr>
          <a:xfrm>
            <a:off x="1220543" y="389481"/>
            <a:ext cx="6702900" cy="4905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a:t>So where does cloud fit in?</a:t>
            </a:r>
            <a:endParaRPr/>
          </a:p>
        </p:txBody>
      </p:sp>
      <p:sp>
        <p:nvSpPr>
          <p:cNvPr id="282" name="Google Shape;282;p38"/>
          <p:cNvSpPr txBox="1"/>
          <p:nvPr>
            <p:ph idx="1" type="body"/>
          </p:nvPr>
        </p:nvSpPr>
        <p:spPr>
          <a:xfrm>
            <a:off x="820643" y="1112050"/>
            <a:ext cx="7502700" cy="3240900"/>
          </a:xfrm>
          <a:prstGeom prst="rect">
            <a:avLst/>
          </a:prstGeom>
        </p:spPr>
        <p:txBody>
          <a:bodyPr anchorCtr="0" anchor="t" bIns="34275" lIns="68575" spcFirstLastPara="1" rIns="68575" wrap="square" tIns="34275">
            <a:noAutofit/>
          </a:bodyPr>
          <a:lstStyle/>
          <a:p>
            <a:pPr indent="-323850" lvl="0" marL="457200" rtl="0" algn="l">
              <a:lnSpc>
                <a:spcPct val="200000"/>
              </a:lnSpc>
              <a:spcBef>
                <a:spcPts val="800"/>
              </a:spcBef>
              <a:spcAft>
                <a:spcPts val="0"/>
              </a:spcAft>
              <a:buSzPts val="1500"/>
              <a:buChar char="●"/>
            </a:pPr>
            <a:r>
              <a:rPr lang="en" sz="1500">
                <a:latin typeface="Arial"/>
                <a:ea typeface="Arial"/>
                <a:cs typeface="Arial"/>
                <a:sym typeface="Arial"/>
              </a:rPr>
              <a:t>BaaS</a:t>
            </a:r>
            <a:endParaRPr sz="1500">
              <a:latin typeface="Arial"/>
              <a:ea typeface="Arial"/>
              <a:cs typeface="Arial"/>
              <a:sym typeface="Arial"/>
            </a:endParaRPr>
          </a:p>
          <a:p>
            <a:pPr indent="-323850" lvl="0" marL="457200" rtl="0" algn="l">
              <a:lnSpc>
                <a:spcPct val="200000"/>
              </a:lnSpc>
              <a:spcBef>
                <a:spcPts val="0"/>
              </a:spcBef>
              <a:spcAft>
                <a:spcPts val="0"/>
              </a:spcAft>
              <a:buSzPts val="1500"/>
              <a:buChar char="●"/>
            </a:pPr>
            <a:r>
              <a:rPr lang="en" sz="1500">
                <a:latin typeface="Arial"/>
                <a:ea typeface="Arial"/>
                <a:cs typeface="Arial"/>
                <a:sym typeface="Arial"/>
              </a:rPr>
              <a:t>Hosted nodes </a:t>
            </a:r>
            <a:endParaRPr sz="1500">
              <a:latin typeface="Arial"/>
              <a:ea typeface="Arial"/>
              <a:cs typeface="Arial"/>
              <a:sym typeface="Arial"/>
            </a:endParaRPr>
          </a:p>
          <a:p>
            <a:pPr indent="-323850" lvl="0" marL="457200" rtl="0" algn="l">
              <a:lnSpc>
                <a:spcPct val="200000"/>
              </a:lnSpc>
              <a:spcBef>
                <a:spcPts val="0"/>
              </a:spcBef>
              <a:spcAft>
                <a:spcPts val="0"/>
              </a:spcAft>
              <a:buSzPts val="1500"/>
              <a:buChar char="●"/>
            </a:pPr>
            <a:r>
              <a:rPr lang="en" sz="1500">
                <a:latin typeface="Arial"/>
                <a:ea typeface="Arial"/>
                <a:cs typeface="Arial"/>
                <a:sym typeface="Arial"/>
              </a:rPr>
              <a:t>Data storage </a:t>
            </a:r>
            <a:endParaRPr sz="1500">
              <a:latin typeface="Arial"/>
              <a:ea typeface="Arial"/>
              <a:cs typeface="Arial"/>
              <a:sym typeface="Arial"/>
            </a:endParaRPr>
          </a:p>
          <a:p>
            <a:pPr indent="-285750" lvl="1" marL="914400" rtl="0" algn="l">
              <a:lnSpc>
                <a:spcPct val="200000"/>
              </a:lnSpc>
              <a:spcBef>
                <a:spcPts val="0"/>
              </a:spcBef>
              <a:spcAft>
                <a:spcPts val="0"/>
              </a:spcAft>
              <a:buSzPts val="900"/>
              <a:buChar char="○"/>
            </a:pPr>
            <a:r>
              <a:rPr lang="en" sz="1300">
                <a:latin typeface="Arial"/>
                <a:ea typeface="Arial"/>
                <a:cs typeface="Arial"/>
                <a:sym typeface="Arial"/>
              </a:rPr>
              <a:t>Push and Pull </a:t>
            </a:r>
            <a:endParaRPr sz="1300">
              <a:latin typeface="Arial"/>
              <a:ea typeface="Arial"/>
              <a:cs typeface="Arial"/>
              <a:sym typeface="Arial"/>
            </a:endParaRPr>
          </a:p>
          <a:p>
            <a:pPr indent="-298450" lvl="0" marL="457200" rtl="0" algn="l">
              <a:lnSpc>
                <a:spcPct val="200000"/>
              </a:lnSpc>
              <a:spcBef>
                <a:spcPts val="0"/>
              </a:spcBef>
              <a:spcAft>
                <a:spcPts val="0"/>
              </a:spcAft>
              <a:buSzPts val="1100"/>
              <a:buChar char="●"/>
            </a:pPr>
            <a:r>
              <a:rPr lang="en" sz="1500">
                <a:latin typeface="Arial"/>
                <a:ea typeface="Arial"/>
                <a:cs typeface="Arial"/>
                <a:sym typeface="Arial"/>
              </a:rPr>
              <a:t>API development</a:t>
            </a:r>
            <a:endParaRPr sz="1500">
              <a:latin typeface="Arial"/>
              <a:ea typeface="Arial"/>
              <a:cs typeface="Arial"/>
              <a:sym typeface="Arial"/>
            </a:endParaRPr>
          </a:p>
          <a:p>
            <a:pPr indent="-311150" lvl="0" marL="457200" rtl="0" algn="l">
              <a:lnSpc>
                <a:spcPct val="200000"/>
              </a:lnSpc>
              <a:spcBef>
                <a:spcPts val="0"/>
              </a:spcBef>
              <a:spcAft>
                <a:spcPts val="0"/>
              </a:spcAft>
              <a:buSzPts val="1300"/>
              <a:buChar char="●"/>
            </a:pPr>
            <a:r>
              <a:rPr lang="en" sz="1500">
                <a:latin typeface="Arial"/>
                <a:ea typeface="Arial"/>
                <a:cs typeface="Arial"/>
                <a:sym typeface="Arial"/>
              </a:rPr>
              <a:t>“Off-Chain” factor  </a:t>
            </a:r>
            <a:endParaRPr sz="1500">
              <a:latin typeface="Arial"/>
              <a:ea typeface="Arial"/>
              <a:cs typeface="Arial"/>
              <a:sym typeface="Arial"/>
            </a:endParaRPr>
          </a:p>
          <a:p>
            <a:pPr indent="0" lvl="0" marL="457200" rtl="0" algn="l">
              <a:spcBef>
                <a:spcPts val="800"/>
              </a:spcBef>
              <a:spcAft>
                <a:spcPts val="0"/>
              </a:spcAft>
              <a:buNone/>
            </a:pPr>
            <a:r>
              <a:t/>
            </a:r>
            <a:endParaRPr sz="13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775F55"/>
      </a:dk2>
      <a:lt2>
        <a:srgbClr val="EBDDC3"/>
      </a:lt2>
      <a:accent1>
        <a:srgbClr val="85A2BD"/>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