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63" r:id="rId4"/>
    <p:sldId id="260" r:id="rId5"/>
    <p:sldId id="259" r:id="rId6"/>
    <p:sldId id="262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BD4D-7CB4-43F1-A0C0-6A77C46C33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E77A8C-2EB7-4DB1-8100-6F1CD2991F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7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BD4D-7CB4-43F1-A0C0-6A77C46C33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7A8C-2EB7-4DB1-8100-6F1CD2991FF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81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BD4D-7CB4-43F1-A0C0-6A77C46C33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7A8C-2EB7-4DB1-8100-6F1CD2991F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5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BD4D-7CB4-43F1-A0C0-6A77C46C33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7A8C-2EB7-4DB1-8100-6F1CD2991FF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7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BD4D-7CB4-43F1-A0C0-6A77C46C33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7A8C-2EB7-4DB1-8100-6F1CD2991F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66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BD4D-7CB4-43F1-A0C0-6A77C46C33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7A8C-2EB7-4DB1-8100-6F1CD2991FF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BD4D-7CB4-43F1-A0C0-6A77C46C33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7A8C-2EB7-4DB1-8100-6F1CD2991FF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26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BD4D-7CB4-43F1-A0C0-6A77C46C33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7A8C-2EB7-4DB1-8100-6F1CD2991FF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6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BD4D-7CB4-43F1-A0C0-6A77C46C33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7A8C-2EB7-4DB1-8100-6F1CD299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1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BD4D-7CB4-43F1-A0C0-6A77C46C33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7A8C-2EB7-4DB1-8100-6F1CD2991FF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17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512BD4D-7CB4-43F1-A0C0-6A77C46C33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7A8C-2EB7-4DB1-8100-6F1CD2991FF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19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BD4D-7CB4-43F1-A0C0-6A77C46C33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E77A8C-2EB7-4DB1-8100-6F1CD2991F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EF319C1-809C-4DA0-A03A-989E6F62C8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1990547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01" imgH="502" progId="TCLayout.ActiveDocument.1">
                  <p:embed/>
                </p:oleObj>
              </mc:Choice>
              <mc:Fallback>
                <p:oleObj name="think-cell Slide" r:id="rId15" imgW="501" imgH="502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DFB1C9E6-EDBA-4B19-A8B6-36156C6C0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5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6CBCCF6-6D1B-4969-B3E3-351DD0C470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3597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1" imgH="502" progId="TCLayout.ActiveDocument.1">
                  <p:embed/>
                </p:oleObj>
              </mc:Choice>
              <mc:Fallback>
                <p:oleObj name="think-cell Slide" r:id="rId3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AE4AF10-E66C-4C5C-A4E0-CAE8A5FC0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61" y="802298"/>
            <a:ext cx="11658600" cy="2541431"/>
          </a:xfrm>
        </p:spPr>
        <p:txBody>
          <a:bodyPr vert="horz"/>
          <a:lstStyle/>
          <a:p>
            <a:r>
              <a:rPr lang="en-US" dirty="0"/>
              <a:t>Non - Fungible Token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7D30D-5224-46AA-B4CF-E2E73BA1F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Jyoti Ponnapalli</a:t>
            </a:r>
          </a:p>
        </p:txBody>
      </p:sp>
    </p:spTree>
    <p:extLst>
      <p:ext uri="{BB962C8B-B14F-4D97-AF65-F5344CB8AC3E}">
        <p14:creationId xmlns:p14="http://schemas.microsoft.com/office/powerpoint/2010/main" val="248282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50AF893-9266-4012-96BF-4F456449C6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4958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1" imgH="502" progId="TCLayout.ActiveDocument.1">
                  <p:embed/>
                </p:oleObj>
              </mc:Choice>
              <mc:Fallback>
                <p:oleObj name="think-cell Slide" r:id="rId3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6C0C77-B70D-4EC5-A204-7C88A2C3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What is “non-fungible” asset?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049F099-CDE4-4BE2-853A-31627123B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Fungible asset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Penny</a:t>
            </a:r>
          </a:p>
          <a:p>
            <a:pPr lvl="1"/>
            <a:r>
              <a:rPr lang="en-US" dirty="0"/>
              <a:t>Bitcoin</a:t>
            </a:r>
          </a:p>
          <a:p>
            <a:pPr lvl="1"/>
            <a:endParaRPr lang="en-US" dirty="0"/>
          </a:p>
          <a:p>
            <a:r>
              <a:rPr lang="en-US" dirty="0"/>
              <a:t>Non-Fungible asset</a:t>
            </a:r>
          </a:p>
          <a:p>
            <a:pPr lvl="1"/>
            <a:r>
              <a:rPr lang="en-US" dirty="0"/>
              <a:t>Art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Deeds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CDA15-0379-462D-8B20-49AC1E1A5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9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591FC6-3C22-4852-9F99-94ADEE7F4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87" r="20701"/>
          <a:stretch/>
        </p:blipFill>
        <p:spPr>
          <a:xfrm>
            <a:off x="1832664" y="321734"/>
            <a:ext cx="2675840" cy="2905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3BE7CC-A17F-4850-B841-E50BF185E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455133"/>
            <a:ext cx="5426764" cy="11124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E0FB7-4F45-45FC-94C6-A049BDF3F5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68" r="22370" b="2"/>
          <a:stretch/>
        </p:blipFill>
        <p:spPr>
          <a:xfrm>
            <a:off x="6308034" y="410735"/>
            <a:ext cx="5426764" cy="58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5A376D8-E1A8-4D54-BFBC-42B8489FCE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301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1" imgH="502" progId="TCLayout.ActiveDocument.1">
                  <p:embed/>
                </p:oleObj>
              </mc:Choice>
              <mc:Fallback>
                <p:oleObj name="think-cell Slide" r:id="rId3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8B2719-2CB5-4C43-80A0-DC9E5F1D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51C7-8662-4E36-AA2C-139D03169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Art </a:t>
            </a:r>
            <a:endParaRPr lang="en-US" dirty="0"/>
          </a:p>
          <a:p>
            <a:r>
              <a:rPr lang="en-US" dirty="0"/>
              <a:t>Certification</a:t>
            </a:r>
          </a:p>
          <a:p>
            <a:r>
              <a:rPr lang="en-US" dirty="0"/>
              <a:t>Collectibles</a:t>
            </a:r>
          </a:p>
          <a:p>
            <a:r>
              <a:rPr lang="en-US" dirty="0"/>
              <a:t>Physical assets</a:t>
            </a:r>
          </a:p>
          <a:p>
            <a:r>
              <a:rPr lang="en-US" dirty="0"/>
              <a:t>Tickets &amp; Coupons</a:t>
            </a:r>
          </a:p>
          <a:p>
            <a:r>
              <a:rPr lang="en-US" dirty="0"/>
              <a:t>Art collectibles</a:t>
            </a:r>
          </a:p>
          <a:p>
            <a:r>
              <a:rPr lang="en-US" dirty="0"/>
              <a:t>Music</a:t>
            </a:r>
          </a:p>
          <a:p>
            <a:r>
              <a:rPr lang="en-US" dirty="0"/>
              <a:t>Gaming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1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8EE51D-D82B-4139-BB34-6980C094F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" y="165463"/>
            <a:ext cx="11922034" cy="662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46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361</TotalTime>
  <Words>37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Gallery</vt:lpstr>
      <vt:lpstr>think-cell Slide</vt:lpstr>
      <vt:lpstr>Non - Fungible Token</vt:lpstr>
      <vt:lpstr>What is “non-fungible” asset?</vt:lpstr>
      <vt:lpstr>PowerPoint Presentation</vt:lpstr>
      <vt:lpstr>PowerPoint Presentation</vt:lpstr>
      <vt:lpstr>Use cases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Fungible Token</dc:title>
  <dc:creator>Jyoti Ponnapalli</dc:creator>
  <cp:lastModifiedBy>Jyoti Ponnapalli</cp:lastModifiedBy>
  <cp:revision>12</cp:revision>
  <dcterms:created xsi:type="dcterms:W3CDTF">2021-06-01T18:53:55Z</dcterms:created>
  <dcterms:modified xsi:type="dcterms:W3CDTF">2021-06-02T16:57:58Z</dcterms:modified>
</cp:coreProperties>
</file>