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b411619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b411619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b411619d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b411619d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b411619d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b411619d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b411619d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b411619d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02230a6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02230a6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b411619d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b411619d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reuters.com/technology/chinese-financial-payment-bodies-barred-cryptocurrency-business-2021-05-18/" TargetMode="External"/><Relationship Id="rId4" Type="http://schemas.openxmlformats.org/officeDocument/2006/relationships/hyperlink" Target="https://www.theblockcrypto.com/linked/104836/binance-crypto-irs-us-government-investigation-report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ledgerinsights.com/ibm-blockchain-cto-departs-with-two-key-hyperledger-fabric-developers/" TargetMode="External"/><Relationship Id="rId4" Type="http://schemas.openxmlformats.org/officeDocument/2006/relationships/hyperlink" Target="https://www.timesofisrael.com/3-of-israels-most-hyped-initial-coin-offerings-were-scams-ex-employees-allege/" TargetMode="External"/><Relationship Id="rId5" Type="http://schemas.openxmlformats.org/officeDocument/2006/relationships/hyperlink" Target="https://www.bloomberg.com/news/newsletters/2021-04-25/turkey-s-cryptocurrency-boom-turns-to-bust" TargetMode="External"/><Relationship Id="rId6" Type="http://schemas.openxmlformats.org/officeDocument/2006/relationships/hyperlink" Target="https://www.bloomberg.com/news/articles/2021-04-24/turkey-s-cryptocurrency-pain-grows-with-second-exchange-collapse" TargetMode="External"/><Relationship Id="rId7" Type="http://schemas.openxmlformats.org/officeDocument/2006/relationships/hyperlink" Target="https://duneanalytics.com/hagaetc/dex-metric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Crypto updates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41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CSA Blockchain Working Group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Ashish.Mehta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 from Chainanalysis Ransomware 2021 report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Average ransomware payment has TRIPLED in 3 years to $54,000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Increasingly private sector is being hit as much as public sector establishments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Known ransomware payments in cryptocurrency have rised by 337% in 3 years to over Half a billion dollars.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Huge sanctions risk possible (if company pays ransom to a sanctioned entity)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Ransomware attackers like Clop,Revil,Babuk,Darkside &amp;netwalker profiled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RaaS model exploding in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Money is going to Cryptoexchanges(70%),risky </a:t>
            </a:r>
            <a:r>
              <a:rPr lang="en"/>
              <a:t>exchanges(20%),Mixing(balance)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Ransomware lifecycles :monthly strains -2021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664250" cy="334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further points of observation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Globally there is a lack of an effective ransomware response plan to deal with attacks on SMEs/SMBs.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of the biggest RaaS operators was Netwalker which was taken down in Feb 2021 by FBI.Over $10 million seized and a Canadian national arrested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 Seperate roles that </a:t>
            </a:r>
            <a:r>
              <a:rPr lang="en"/>
              <a:t>receive</a:t>
            </a:r>
            <a:r>
              <a:rPr lang="en"/>
              <a:t> funding from such proceeds-Administrator(10%),Affiliate(80%) &amp; two commissioned roles(10%).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are buying storage space in cryptos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are leaking data out even before ransomware is paid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Tremendous overlap among Affiliates across multiple ransomware strains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Russia affiliated actors </a:t>
            </a:r>
            <a:r>
              <a:rPr lang="en"/>
              <a:t>received</a:t>
            </a:r>
            <a:r>
              <a:rPr lang="en"/>
              <a:t> more ransomware than any other country in the world.Connected to the marketplace-Hydra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Governments go after Cryptos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China bans Financial firms from crypto transactions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China bans financial, payment institutions from cryptocurrency business | Reuters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US Government goes after Binance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Crypto exchange Binance faces investigation by IRS, Department of Justice: report (theblockcrypto.com)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Fabric and Corda developments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IBM Blockchain CTO and R3 Corda CTO leave for avenues that offer greater stimulation..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IBM Blockchain CTO departs with two key Fabric developers - Ledger Insights - enterprise blockchain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Moshe Hogeg and fraud ICOs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3 of Israel’s most-hyped initial coin offerings were scams, ex-employees allege | The Times of Israel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Turkey cryptoexchanges failed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Turkey’s Cryptocurrency Boom Turns to Bust - Bloomberg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Turkey’s Crypto Pain Grows With Second Exchange Collapse - Bloomberg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/>
              <a:t>Dune Analytics Tools for ETH 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7"/>
              </a:rPr>
              <a:t>DEX metrics 📊 (duneanalytics.com)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How do we arrive at a Fair Value for Cryptos???</a:t>
            </a:r>
            <a:endParaRPr sz="180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Based on Use Cases?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Based on number of Transactions?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Based on which country /exchange supports it?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OPEN ENDED DISCUSSION!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