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etz, Danielle" initials="GD" lastIdx="6" clrIdx="0">
    <p:extLst>
      <p:ext uri="{19B8F6BF-5375-455C-9EA6-DF929625EA0E}">
        <p15:presenceInfo xmlns:p15="http://schemas.microsoft.com/office/powerpoint/2012/main" userId="S::dgoetz@sans.org::e5e37eca-5a3d-4b9a-bbdc-4bc9abe4b1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8"/>
    <p:restoredTop sz="94694"/>
  </p:normalViewPr>
  <p:slideViewPr>
    <p:cSldViewPr snapToGrid="0" snapToObjects="1">
      <p:cViewPr varScale="1">
        <p:scale>
          <a:sx n="96" d="100"/>
          <a:sy n="96" d="100"/>
        </p:scale>
        <p:origin x="200"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5D0E9F8-1D95-AF46-B67E-C85988E89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02565" y="1793526"/>
            <a:ext cx="9887351" cy="1776151"/>
          </a:xfrm>
        </p:spPr>
        <p:txBody>
          <a:bodyPr anchor="b">
            <a:normAutofit/>
          </a:bodyPr>
          <a:lstStyle>
            <a:lvl1pPr algn="l">
              <a:defRPr sz="5900" b="0" spc="-100" baseline="0">
                <a:solidFill>
                  <a:srgbClr val="FFFFFF"/>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813852" y="5015729"/>
            <a:ext cx="4943481" cy="623528"/>
          </a:xfrm>
          <a:prstGeom prst="rect">
            <a:avLst/>
          </a:prstGeom>
        </p:spPr>
        <p:txBody>
          <a:bodyPr anchor="t">
            <a:normAutofit/>
          </a:bodyPr>
          <a:lstStyle>
            <a:lvl1pPr marL="0" indent="0" algn="l">
              <a:buNone/>
              <a:defRPr sz="1800" cap="none" spc="0" baseline="0">
                <a:solidFill>
                  <a:schemeClr val="bg1"/>
                </a:solidFill>
                <a:latin typeface="+mj-lt"/>
              </a:defRPr>
            </a:lvl1pPr>
            <a:lvl2pPr marL="457206" indent="0" algn="ctr">
              <a:buNone/>
              <a:defRPr sz="2200"/>
            </a:lvl2pPr>
            <a:lvl3pPr marL="914411" indent="0" algn="ctr">
              <a:buNone/>
              <a:defRPr sz="2200"/>
            </a:lvl3pPr>
            <a:lvl4pPr marL="1371617" indent="0" algn="ctr">
              <a:buNone/>
              <a:defRPr sz="2000"/>
            </a:lvl4pPr>
            <a:lvl5pPr marL="1828823" indent="0" algn="ctr">
              <a:buNone/>
              <a:defRPr sz="2000"/>
            </a:lvl5pPr>
            <a:lvl6pPr marL="2286029" indent="0" algn="ctr">
              <a:buNone/>
              <a:defRPr sz="2000"/>
            </a:lvl6pPr>
            <a:lvl7pPr marL="2743234" indent="0" algn="ctr">
              <a:buNone/>
              <a:defRPr sz="2000"/>
            </a:lvl7pPr>
            <a:lvl8pPr marL="3200440" indent="0" algn="ctr">
              <a:buNone/>
              <a:defRPr sz="2000"/>
            </a:lvl8pPr>
            <a:lvl9pPr marL="3657646" indent="0" algn="ctr">
              <a:buNone/>
              <a:defRPr sz="20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F4E6A252-0864-7A42-8B40-4432B7D860C3}"/>
              </a:ext>
            </a:extLst>
          </p:cNvPr>
          <p:cNvPicPr>
            <a:picLocks noChangeAspect="1"/>
          </p:cNvPicPr>
          <p:nvPr/>
        </p:nvPicPr>
        <p:blipFill>
          <a:blip r:embed="rId3"/>
          <a:stretch>
            <a:fillRect/>
          </a:stretch>
        </p:blipFill>
        <p:spPr>
          <a:xfrm>
            <a:off x="9926423" y="5639258"/>
            <a:ext cx="1526983" cy="939929"/>
          </a:xfrm>
          <a:prstGeom prst="rect">
            <a:avLst/>
          </a:prstGeom>
        </p:spPr>
      </p:pic>
    </p:spTree>
    <p:extLst>
      <p:ext uri="{BB962C8B-B14F-4D97-AF65-F5344CB8AC3E}">
        <p14:creationId xmlns:p14="http://schemas.microsoft.com/office/powerpoint/2010/main" val="405893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o-conten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F6494-6AF1-E443-9663-DC6997166982}"/>
              </a:ext>
            </a:extLst>
          </p:cNvPr>
          <p:cNvPicPr>
            <a:picLocks noChangeAspect="1"/>
          </p:cNvPicPr>
          <p:nvPr/>
        </p:nvPicPr>
        <p:blipFill>
          <a:blip r:embed="rId2"/>
          <a:stretch>
            <a:fillRect/>
          </a:stretch>
        </p:blipFill>
        <p:spPr>
          <a:xfrm>
            <a:off x="206025" y="6403410"/>
            <a:ext cx="1813561" cy="266700"/>
          </a:xfrm>
          <a:prstGeom prst="rect">
            <a:avLst/>
          </a:prstGeom>
        </p:spPr>
      </p:pic>
      <p:sp>
        <p:nvSpPr>
          <p:cNvPr id="8" name="Slide Number Placeholder 5">
            <a:extLst>
              <a:ext uri="{FF2B5EF4-FFF2-40B4-BE49-F238E27FC236}">
                <a16:creationId xmlns:a16="http://schemas.microsoft.com/office/drawing/2014/main" id="{F6B0E3A0-6115-AB42-A1CB-E370EC552395}"/>
              </a:ext>
            </a:extLst>
          </p:cNvPr>
          <p:cNvSpPr>
            <a:spLocks noGrp="1"/>
          </p:cNvSpPr>
          <p:nvPr>
            <p:ph type="sldNum" sz="quarter" idx="4"/>
          </p:nvPr>
        </p:nvSpPr>
        <p:spPr>
          <a:xfrm>
            <a:off x="10446245" y="6356351"/>
            <a:ext cx="1530926" cy="365125"/>
          </a:xfrm>
          <a:prstGeom prst="rect">
            <a:avLst/>
          </a:prstGeom>
        </p:spPr>
        <p:txBody>
          <a:bodyPr vert="horz" lIns="91440" tIns="45720" rIns="91440" bIns="45720" rtlCol="0" anchor="ctr"/>
          <a:lstStyle>
            <a:lvl1pPr algn="r">
              <a:defRPr sz="1200" b="1">
                <a:solidFill>
                  <a:schemeClr val="accent1"/>
                </a:solidFill>
              </a:defRPr>
            </a:lvl1pPr>
          </a:lstStyle>
          <a:p>
            <a:fld id="{2019CD0D-D2DA-9C4D-B738-50EAB0B0175C}" type="slidenum">
              <a:rPr lang="en-US" smtClean="0"/>
              <a:t>‹#›</a:t>
            </a:fld>
            <a:endParaRPr lang="en-US"/>
          </a:p>
        </p:txBody>
      </p:sp>
      <p:sp>
        <p:nvSpPr>
          <p:cNvPr id="13" name="TextBox 12">
            <a:extLst>
              <a:ext uri="{FF2B5EF4-FFF2-40B4-BE49-F238E27FC236}">
                <a16:creationId xmlns:a16="http://schemas.microsoft.com/office/drawing/2014/main" id="{F2F7320C-F5A9-F74D-8C80-C41A8CD8DB66}"/>
              </a:ext>
            </a:extLst>
          </p:cNvPr>
          <p:cNvSpPr txBox="1"/>
          <p:nvPr/>
        </p:nvSpPr>
        <p:spPr>
          <a:xfrm>
            <a:off x="4487732" y="5771869"/>
            <a:ext cx="2494978" cy="369332"/>
          </a:xfrm>
          <a:prstGeom prst="rect">
            <a:avLst/>
          </a:prstGeom>
          <a:noFill/>
        </p:spPr>
        <p:txBody>
          <a:bodyPr wrap="none" rtlCol="0">
            <a:spAutoFit/>
          </a:bodyPr>
          <a:lstStyle/>
          <a:p>
            <a:r>
              <a:rPr lang="en-US" sz="1800" i="1" dirty="0">
                <a:solidFill>
                  <a:schemeClr val="accent2"/>
                </a:solidFill>
              </a:rPr>
              <a:t>Click image to play video</a:t>
            </a:r>
          </a:p>
        </p:txBody>
      </p:sp>
      <p:sp>
        <p:nvSpPr>
          <p:cNvPr id="14" name="Title 5">
            <a:extLst>
              <a:ext uri="{FF2B5EF4-FFF2-40B4-BE49-F238E27FC236}">
                <a16:creationId xmlns:a16="http://schemas.microsoft.com/office/drawing/2014/main" id="{96BA9A20-2E19-684D-99C9-0112F138D431}"/>
              </a:ext>
            </a:extLst>
          </p:cNvPr>
          <p:cNvSpPr>
            <a:spLocks noGrp="1"/>
          </p:cNvSpPr>
          <p:nvPr>
            <p:ph type="title"/>
          </p:nvPr>
        </p:nvSpPr>
        <p:spPr>
          <a:xfrm>
            <a:off x="417689" y="299532"/>
            <a:ext cx="11390489" cy="937011"/>
          </a:xfrm>
        </p:spPr>
        <p:txBody>
          <a:bodyPr anchor="b" anchorCtr="0"/>
          <a:lstStyle/>
          <a:p>
            <a:r>
              <a:rPr lang="en-US"/>
              <a:t>Click to edit Master title style</a:t>
            </a:r>
            <a:endParaRPr lang="en-US" dirty="0"/>
          </a:p>
        </p:txBody>
      </p:sp>
      <p:sp>
        <p:nvSpPr>
          <p:cNvPr id="16" name="Media Placeholder 14">
            <a:extLst>
              <a:ext uri="{FF2B5EF4-FFF2-40B4-BE49-F238E27FC236}">
                <a16:creationId xmlns:a16="http://schemas.microsoft.com/office/drawing/2014/main" id="{69719D81-6A88-ED4F-9B35-19A57BD9A5A0}"/>
              </a:ext>
            </a:extLst>
          </p:cNvPr>
          <p:cNvSpPr>
            <a:spLocks noGrp="1"/>
          </p:cNvSpPr>
          <p:nvPr>
            <p:ph type="media" sz="quarter" idx="10"/>
          </p:nvPr>
        </p:nvSpPr>
        <p:spPr>
          <a:xfrm>
            <a:off x="383823" y="1692276"/>
            <a:ext cx="6883753" cy="4029075"/>
          </a:xfrm>
          <a:prstGeom prst="rect">
            <a:avLst/>
          </a:prstGeom>
          <a:solidFill>
            <a:schemeClr val="bg1"/>
          </a:solidFill>
          <a:ln>
            <a:solidFill>
              <a:schemeClr val="bg2"/>
            </a:solidFill>
          </a:ln>
        </p:spPr>
        <p:txBody>
          <a:bodyPr/>
          <a:lstStyle>
            <a:lvl1pPr marL="0" indent="0">
              <a:buFontTx/>
              <a:buNone/>
              <a:defRPr/>
            </a:lvl1pPr>
          </a:lstStyle>
          <a:p>
            <a:r>
              <a:rPr lang="en-US"/>
              <a:t>Click icon to add media</a:t>
            </a:r>
            <a:endParaRPr lang="en-US" dirty="0"/>
          </a:p>
        </p:txBody>
      </p:sp>
      <p:sp>
        <p:nvSpPr>
          <p:cNvPr id="19" name="Text Placeholder 17">
            <a:extLst>
              <a:ext uri="{FF2B5EF4-FFF2-40B4-BE49-F238E27FC236}">
                <a16:creationId xmlns:a16="http://schemas.microsoft.com/office/drawing/2014/main" id="{D9EE67C2-256D-B74D-B4DE-A37A128D1238}"/>
              </a:ext>
            </a:extLst>
          </p:cNvPr>
          <p:cNvSpPr>
            <a:spLocks noGrp="1"/>
          </p:cNvSpPr>
          <p:nvPr>
            <p:ph type="body" sz="quarter" idx="11" hasCustomPrompt="1"/>
          </p:nvPr>
        </p:nvSpPr>
        <p:spPr>
          <a:xfrm>
            <a:off x="7568928" y="1691857"/>
            <a:ext cx="4109685" cy="914400"/>
          </a:xfrm>
          <a:prstGeom prst="rect">
            <a:avLst/>
          </a:prstGeom>
        </p:spPr>
        <p:txBody>
          <a:bodyPr/>
          <a:lstStyle>
            <a:lvl1pPr marL="0" indent="0">
              <a:buFontTx/>
              <a:buNone/>
              <a:defRPr sz="1800">
                <a:solidFill>
                  <a:schemeClr val="accent1"/>
                </a:solidFill>
                <a:latin typeface="+mj-lt"/>
              </a:defRPr>
            </a:lvl1pPr>
            <a:lvl2pPr marL="502926" indent="0">
              <a:buFontTx/>
              <a:buNone/>
              <a:defRPr/>
            </a:lvl2pPr>
            <a:lvl3pPr marL="960132" indent="0">
              <a:buFontTx/>
              <a:buNone/>
              <a:defRPr/>
            </a:lvl3pPr>
            <a:lvl4pPr marL="1417337" indent="0">
              <a:buFontTx/>
              <a:buNone/>
              <a:defRPr/>
            </a:lvl4pPr>
            <a:lvl5pPr marL="1874544" indent="0">
              <a:buFontTx/>
              <a:buNone/>
              <a:defRPr/>
            </a:lvl5pPr>
          </a:lstStyle>
          <a:p>
            <a:pPr lvl="0"/>
            <a:r>
              <a:rPr lang="en-US" dirty="0"/>
              <a:t>Edit Master subhead</a:t>
            </a:r>
          </a:p>
        </p:txBody>
      </p:sp>
      <p:sp>
        <p:nvSpPr>
          <p:cNvPr id="22" name="Text Placeholder 20">
            <a:extLst>
              <a:ext uri="{FF2B5EF4-FFF2-40B4-BE49-F238E27FC236}">
                <a16:creationId xmlns:a16="http://schemas.microsoft.com/office/drawing/2014/main" id="{746D89B4-9684-404D-A673-F3883C8C2E89}"/>
              </a:ext>
            </a:extLst>
          </p:cNvPr>
          <p:cNvSpPr>
            <a:spLocks noGrp="1"/>
          </p:cNvSpPr>
          <p:nvPr>
            <p:ph type="body" sz="quarter" idx="12" hasCustomPrompt="1"/>
          </p:nvPr>
        </p:nvSpPr>
        <p:spPr>
          <a:xfrm>
            <a:off x="7568928" y="2606676"/>
            <a:ext cx="4110037" cy="3165475"/>
          </a:xfrm>
          <a:prstGeom prst="rect">
            <a:avLst/>
          </a:prstGeom>
        </p:spPr>
        <p:txBody>
          <a:bodyPr/>
          <a:lstStyle>
            <a:lvl1pPr marL="0" indent="0">
              <a:buFontTx/>
              <a:buNone/>
              <a:defRPr sz="1600">
                <a:solidFill>
                  <a:schemeClr val="tx2"/>
                </a:solidFill>
              </a:defRPr>
            </a:lvl1pPr>
            <a:lvl2pPr marL="502926" indent="0">
              <a:buFontTx/>
              <a:buNone/>
              <a:defRPr/>
            </a:lvl2pPr>
            <a:lvl3pPr marL="960132" indent="0">
              <a:buFontTx/>
              <a:buNone/>
              <a:defRPr/>
            </a:lvl3pPr>
            <a:lvl4pPr marL="1417337" indent="0">
              <a:buFontTx/>
              <a:buNone/>
              <a:defRPr/>
            </a:lvl4pPr>
            <a:lvl5pPr marL="1874544" indent="0">
              <a:buFontTx/>
              <a:buNone/>
              <a:defRPr/>
            </a:lvl5pPr>
          </a:lstStyle>
          <a:p>
            <a:pPr lvl="0"/>
            <a:r>
              <a:rPr lang="en-US" dirty="0"/>
              <a:t>Edit Master text content</a:t>
            </a:r>
          </a:p>
        </p:txBody>
      </p:sp>
    </p:spTree>
    <p:extLst>
      <p:ext uri="{BB962C8B-B14F-4D97-AF65-F5344CB8AC3E}">
        <p14:creationId xmlns:p14="http://schemas.microsoft.com/office/powerpoint/2010/main" val="130536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US"/>
              <a:t>Click to edit Master title style</a:t>
            </a:r>
            <a:endParaRPr lang="en-US" dirty="0"/>
          </a:p>
        </p:txBody>
      </p:sp>
      <p:sp>
        <p:nvSpPr>
          <p:cNvPr id="3" name="Slide Number Placeholder 2"/>
          <p:cNvSpPr>
            <a:spLocks noGrp="1"/>
          </p:cNvSpPr>
          <p:nvPr>
            <p:ph type="sldNum" sz="quarter" idx="10"/>
          </p:nvPr>
        </p:nvSpPr>
        <p:spPr>
          <a:xfrm>
            <a:off x="10634135" y="6356351"/>
            <a:ext cx="1530926" cy="365125"/>
          </a:xfrm>
          <a:prstGeom prst="rect">
            <a:avLst/>
          </a:prstGeom>
        </p:spPr>
        <p:txBody>
          <a:bodyPr/>
          <a:lstStyle/>
          <a:p>
            <a:fld id="{2019CD0D-D2DA-9C4D-B738-50EAB0B0175C}" type="slidenum">
              <a:rPr lang="en-US" smtClean="0"/>
              <a:t>‹#›</a:t>
            </a:fld>
            <a:endParaRPr lang="en-US"/>
          </a:p>
        </p:txBody>
      </p:sp>
    </p:spTree>
    <p:extLst>
      <p:ext uri="{BB962C8B-B14F-4D97-AF65-F5344CB8AC3E}">
        <p14:creationId xmlns:p14="http://schemas.microsoft.com/office/powerpoint/2010/main" val="2393756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ub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US"/>
              <a:t>Click to edit Master title style</a:t>
            </a:r>
            <a:endParaRPr lang="en-US" dirty="0"/>
          </a:p>
        </p:txBody>
      </p:sp>
      <p:sp>
        <p:nvSpPr>
          <p:cNvPr id="3" name="Text Placeholder 4"/>
          <p:cNvSpPr>
            <a:spLocks noGrp="1"/>
          </p:cNvSpPr>
          <p:nvPr>
            <p:ph type="body" sz="quarter" idx="10" hasCustomPrompt="1"/>
          </p:nvPr>
        </p:nvSpPr>
        <p:spPr>
          <a:xfrm>
            <a:off x="417691" y="1591407"/>
            <a:ext cx="10225248" cy="406400"/>
          </a:xfrm>
          <a:prstGeom prst="rect">
            <a:avLst/>
          </a:prstGeom>
        </p:spPr>
        <p:txBody>
          <a:bodyPr>
            <a:normAutofit/>
          </a:bodyPr>
          <a:lstStyle>
            <a:lvl1pPr marL="0" indent="0" algn="l">
              <a:lnSpc>
                <a:spcPct val="86000"/>
              </a:lnSpc>
              <a:spcBef>
                <a:spcPts val="0"/>
              </a:spcBef>
              <a:buNone/>
              <a:defRPr sz="1800" baseline="0">
                <a:solidFill>
                  <a:schemeClr val="tx1"/>
                </a:solidFill>
                <a:latin typeface="+mj-lt"/>
              </a:defRPr>
            </a:lvl1pPr>
          </a:lstStyle>
          <a:p>
            <a:pPr lvl="0"/>
            <a:r>
              <a:rPr lang="en-US" dirty="0"/>
              <a:t>Click here to edit subtitle</a:t>
            </a:r>
          </a:p>
        </p:txBody>
      </p:sp>
      <p:sp>
        <p:nvSpPr>
          <p:cNvPr id="4" name="Slide Number Placeholder 9"/>
          <p:cNvSpPr>
            <a:spLocks noGrp="1"/>
          </p:cNvSpPr>
          <p:nvPr>
            <p:ph type="sldNum" sz="quarter" idx="12"/>
          </p:nvPr>
        </p:nvSpPr>
        <p:spPr>
          <a:xfrm>
            <a:off x="10642928" y="6461855"/>
            <a:ext cx="1530926" cy="365125"/>
          </a:xfrm>
          <a:prstGeom prst="rect">
            <a:avLst/>
          </a:prstGeom>
        </p:spPr>
        <p:txBody>
          <a:bodyPr/>
          <a:lstStyle/>
          <a:p>
            <a:fld id="{2019CD0D-D2DA-9C4D-B738-50EAB0B0175C}" type="slidenum">
              <a:rPr lang="en-US" smtClean="0"/>
              <a:t>‹#›</a:t>
            </a:fld>
            <a:endParaRPr lang="en-US"/>
          </a:p>
        </p:txBody>
      </p:sp>
    </p:spTree>
    <p:extLst>
      <p:ext uri="{BB962C8B-B14F-4D97-AF65-F5344CB8AC3E}">
        <p14:creationId xmlns:p14="http://schemas.microsoft.com/office/powerpoint/2010/main" val="3604952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13143C-D1A2-204E-9BB0-47EAA174F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04447" y="2564541"/>
            <a:ext cx="11517922" cy="1708521"/>
          </a:xfrm>
        </p:spPr>
        <p:txBody>
          <a:bodyPr anchor="b">
            <a:normAutofit/>
          </a:bodyPr>
          <a:lstStyle>
            <a:lvl1pPr algn="l">
              <a:defRPr sz="5900" spc="-100" baseline="0">
                <a:solidFill>
                  <a:srgbClr val="FFFFFF"/>
                </a:solidFill>
                <a:latin typeface="Fira Sans SemiBold" panose="020B0603050000020004" pitchFamily="34" charset="0"/>
              </a:defRPr>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26FD19BB-4CCD-CA4E-B264-D80AB46AF285}"/>
              </a:ext>
            </a:extLst>
          </p:cNvPr>
          <p:cNvPicPr>
            <a:picLocks noChangeAspect="1"/>
          </p:cNvPicPr>
          <p:nvPr/>
        </p:nvPicPr>
        <p:blipFill>
          <a:blip r:embed="rId3"/>
          <a:stretch>
            <a:fillRect/>
          </a:stretch>
        </p:blipFill>
        <p:spPr>
          <a:xfrm>
            <a:off x="9926423" y="5639258"/>
            <a:ext cx="1526983" cy="939929"/>
          </a:xfrm>
          <a:prstGeom prst="rect">
            <a:avLst/>
          </a:prstGeom>
        </p:spPr>
      </p:pic>
    </p:spTree>
    <p:extLst>
      <p:ext uri="{BB962C8B-B14F-4D97-AF65-F5344CB8AC3E}">
        <p14:creationId xmlns:p14="http://schemas.microsoft.com/office/powerpoint/2010/main" val="341302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1B1D1-E370-ED42-9AB7-511127FAD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6200"/>
            <a:ext cx="12192000" cy="5511800"/>
          </a:xfrm>
          <a:prstGeom prst="rect">
            <a:avLst/>
          </a:prstGeom>
        </p:spPr>
      </p:pic>
      <p:sp>
        <p:nvSpPr>
          <p:cNvPr id="2" name="Title 1"/>
          <p:cNvSpPr>
            <a:spLocks noGrp="1"/>
          </p:cNvSpPr>
          <p:nvPr>
            <p:ph type="title"/>
          </p:nvPr>
        </p:nvSpPr>
        <p:spPr>
          <a:xfrm>
            <a:off x="417689" y="299532"/>
            <a:ext cx="11390489" cy="972057"/>
          </a:xfrm>
        </p:spPr>
        <p:txBody>
          <a:bodyPr anchor="b" anchorCtr="0"/>
          <a:lstStyle/>
          <a:p>
            <a:r>
              <a:rPr lang="en-US"/>
              <a:t>Click to edit Master title style</a:t>
            </a:r>
            <a:endParaRPr lang="en-US" dirty="0"/>
          </a:p>
        </p:txBody>
      </p:sp>
      <p:sp>
        <p:nvSpPr>
          <p:cNvPr id="7" name="Content Placeholder 3"/>
          <p:cNvSpPr>
            <a:spLocks noGrp="1"/>
          </p:cNvSpPr>
          <p:nvPr>
            <p:ph sz="half" idx="2"/>
          </p:nvPr>
        </p:nvSpPr>
        <p:spPr>
          <a:xfrm>
            <a:off x="703753" y="1593466"/>
            <a:ext cx="11280164" cy="4590358"/>
          </a:xfrm>
          <a:prstGeom prst="rect">
            <a:avLst/>
          </a:prstGeom>
        </p:spPr>
        <p:txBody>
          <a:bodyPr/>
          <a:lstStyle>
            <a:lvl1pPr marL="234953" indent="-223841">
              <a:buClr>
                <a:schemeClr val="accent5"/>
              </a:buClr>
              <a:tabLst/>
              <a:defRPr sz="2200">
                <a:solidFill>
                  <a:schemeClr val="bg2">
                    <a:lumMod val="50000"/>
                  </a:schemeClr>
                </a:solidFill>
              </a:defRPr>
            </a:lvl1pPr>
            <a:lvl2pPr marL="808048" indent="-247653">
              <a:buClr>
                <a:schemeClr val="accent2"/>
              </a:buClr>
              <a:tabLst/>
              <a:defRPr sz="2000">
                <a:solidFill>
                  <a:schemeClr val="bg2">
                    <a:lumMod val="50000"/>
                  </a:schemeClr>
                </a:solidFill>
              </a:defRPr>
            </a:lvl2pPr>
            <a:lvl3pPr marL="1201753" indent="-242891">
              <a:buFont typeface="Arial" panose="020B0604020202020204" pitchFamily="34" charset="0"/>
              <a:buChar char="•"/>
              <a:tabLst/>
              <a:defRPr sz="1800">
                <a:solidFill>
                  <a:schemeClr val="bg2">
                    <a:lumMod val="50000"/>
                  </a:schemeClr>
                </a:solidFill>
              </a:defRPr>
            </a:lvl3pPr>
            <a:lvl4pPr>
              <a:buClr>
                <a:schemeClr val="accent4"/>
              </a:buClr>
              <a:defRPr sz="1600">
                <a:solidFill>
                  <a:schemeClr val="bg2">
                    <a:lumMod val="50000"/>
                  </a:schemeClr>
                </a:solidFill>
              </a:defRPr>
            </a:lvl4pPr>
            <a:lvl5pPr>
              <a:buClr>
                <a:schemeClr val="accent2"/>
              </a:buClr>
              <a:defRPr sz="1600">
                <a:solidFill>
                  <a:schemeClr val="bg2">
                    <a:lumMod val="50000"/>
                  </a:schemeClr>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D0933AC5-69C7-A042-95AF-BB4A5C541D20}"/>
              </a:ext>
            </a:extLst>
          </p:cNvPr>
          <p:cNvPicPr>
            <a:picLocks noChangeAspect="1"/>
          </p:cNvPicPr>
          <p:nvPr/>
        </p:nvPicPr>
        <p:blipFill>
          <a:blip r:embed="rId3"/>
          <a:stretch>
            <a:fillRect/>
          </a:stretch>
        </p:blipFill>
        <p:spPr>
          <a:xfrm>
            <a:off x="206025" y="6403410"/>
            <a:ext cx="1813561" cy="266700"/>
          </a:xfrm>
          <a:prstGeom prst="rect">
            <a:avLst/>
          </a:prstGeom>
        </p:spPr>
      </p:pic>
      <p:sp>
        <p:nvSpPr>
          <p:cNvPr id="10" name="Slide Number Placeholder 5">
            <a:extLst>
              <a:ext uri="{FF2B5EF4-FFF2-40B4-BE49-F238E27FC236}">
                <a16:creationId xmlns:a16="http://schemas.microsoft.com/office/drawing/2014/main" id="{950E9774-06D3-4547-8DAC-1907A3BFC2C0}"/>
              </a:ext>
            </a:extLst>
          </p:cNvPr>
          <p:cNvSpPr>
            <a:spLocks noGrp="1"/>
          </p:cNvSpPr>
          <p:nvPr>
            <p:ph type="sldNum" sz="quarter" idx="4"/>
          </p:nvPr>
        </p:nvSpPr>
        <p:spPr>
          <a:xfrm>
            <a:off x="10446245" y="6356351"/>
            <a:ext cx="1530926" cy="365125"/>
          </a:xfrm>
          <a:prstGeom prst="rect">
            <a:avLst/>
          </a:prstGeom>
        </p:spPr>
        <p:txBody>
          <a:bodyPr vert="horz" lIns="91440" tIns="45720" rIns="91440" bIns="45720" rtlCol="0" anchor="ctr"/>
          <a:lstStyle>
            <a:lvl1pPr algn="r">
              <a:defRPr sz="1200" b="1">
                <a:solidFill>
                  <a:schemeClr val="accent1"/>
                </a:solidFill>
              </a:defRPr>
            </a:lvl1pPr>
          </a:lstStyle>
          <a:p>
            <a:fld id="{2019CD0D-D2DA-9C4D-B738-50EAB0B0175C}" type="slidenum">
              <a:rPr lang="en-US" smtClean="0"/>
              <a:t>‹#›</a:t>
            </a:fld>
            <a:endParaRPr lang="en-US"/>
          </a:p>
        </p:txBody>
      </p:sp>
    </p:spTree>
    <p:extLst>
      <p:ext uri="{BB962C8B-B14F-4D97-AF65-F5344CB8AC3E}">
        <p14:creationId xmlns:p14="http://schemas.microsoft.com/office/powerpoint/2010/main" val="276125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4189" y="1215800"/>
            <a:ext cx="8740258" cy="3255264"/>
          </a:xfrm>
        </p:spPr>
        <p:txBody>
          <a:bodyPr anchor="b">
            <a:normAutofit/>
          </a:bodyPr>
          <a:lstStyle>
            <a:lvl1pPr>
              <a:defRPr sz="5900" b="0" spc="-10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62652" y="4672584"/>
            <a:ext cx="8771794" cy="914400"/>
          </a:xfrm>
          <a:prstGeom prst="rect">
            <a:avLst/>
          </a:prstGeom>
        </p:spPr>
        <p:txBody>
          <a:bodyPr anchor="t">
            <a:normAutofit/>
          </a:bodyPr>
          <a:lstStyle>
            <a:lvl1pPr marL="0" indent="0">
              <a:buNone/>
              <a:defRPr sz="2200" cap="none" spc="0" baseline="0">
                <a:solidFill>
                  <a:schemeClr val="tx2"/>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en-US" dirty="0"/>
              <a:t>Edit Master subhead</a:t>
            </a:r>
          </a:p>
        </p:txBody>
      </p:sp>
      <p:pic>
        <p:nvPicPr>
          <p:cNvPr id="6" name="Picture 5">
            <a:extLst>
              <a:ext uri="{FF2B5EF4-FFF2-40B4-BE49-F238E27FC236}">
                <a16:creationId xmlns:a16="http://schemas.microsoft.com/office/drawing/2014/main" id="{5006FD74-B0F0-0E43-92DA-F13EB2A95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781300" cy="6858000"/>
          </a:xfrm>
          <a:prstGeom prst="rect">
            <a:avLst/>
          </a:prstGeom>
        </p:spPr>
      </p:pic>
      <p:pic>
        <p:nvPicPr>
          <p:cNvPr id="11" name="Picture 10">
            <a:extLst>
              <a:ext uri="{FF2B5EF4-FFF2-40B4-BE49-F238E27FC236}">
                <a16:creationId xmlns:a16="http://schemas.microsoft.com/office/drawing/2014/main" id="{E76686A5-0436-6744-82FD-1BF76177F0E7}"/>
              </a:ext>
            </a:extLst>
          </p:cNvPr>
          <p:cNvPicPr>
            <a:picLocks noChangeAspect="1"/>
          </p:cNvPicPr>
          <p:nvPr/>
        </p:nvPicPr>
        <p:blipFill>
          <a:blip r:embed="rId3"/>
          <a:stretch>
            <a:fillRect/>
          </a:stretch>
        </p:blipFill>
        <p:spPr>
          <a:xfrm>
            <a:off x="10020885" y="6403410"/>
            <a:ext cx="1813561" cy="266700"/>
          </a:xfrm>
          <a:prstGeom prst="rect">
            <a:avLst/>
          </a:prstGeom>
        </p:spPr>
      </p:pic>
    </p:spTree>
    <p:extLst>
      <p:ext uri="{BB962C8B-B14F-4D97-AF65-F5344CB8AC3E}">
        <p14:creationId xmlns:p14="http://schemas.microsoft.com/office/powerpoint/2010/main" val="151678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AB9E5E-3E88-2044-A8C6-A958560BC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24" y="1517396"/>
            <a:ext cx="11779948" cy="1130300"/>
          </a:xfrm>
          <a:prstGeom prst="rect">
            <a:avLst/>
          </a:prstGeom>
        </p:spPr>
      </p:pic>
      <p:sp>
        <p:nvSpPr>
          <p:cNvPr id="4" name="Text Placeholder 2"/>
          <p:cNvSpPr>
            <a:spLocks noGrp="1"/>
          </p:cNvSpPr>
          <p:nvPr>
            <p:ph type="body" idx="1"/>
          </p:nvPr>
        </p:nvSpPr>
        <p:spPr>
          <a:xfrm>
            <a:off x="1828801" y="2743202"/>
            <a:ext cx="9497484" cy="1673225"/>
          </a:xfrm>
          <a:prstGeom prst="rect">
            <a:avLst/>
          </a:prstGeom>
        </p:spPr>
        <p:txBody>
          <a:bodyPr anchor="t"/>
          <a:lstStyle>
            <a:lvl1pPr eaLnBrk="1" latinLnBrk="0" hangingPunct="1">
              <a:buNone/>
              <a:defRPr kumimoji="0" sz="3200">
                <a:solidFill>
                  <a:schemeClr val="tx2"/>
                </a:solidFill>
              </a:defRPr>
            </a:lvl1pPr>
            <a:lvl2pPr eaLnBrk="1" latinLnBrk="0" hangingPunct="1">
              <a:buNone/>
              <a:defRPr kumimoji="0" sz="2400">
                <a:solidFill>
                  <a:schemeClr val="tx1">
                    <a:tint val="75000"/>
                  </a:schemeClr>
                </a:solidFill>
              </a:defRPr>
            </a:lvl2pPr>
            <a:lvl3pPr eaLnBrk="1" latinLnBrk="0" hangingPunct="1">
              <a:buNone/>
              <a:defRPr kumimoji="0" sz="2133">
                <a:solidFill>
                  <a:schemeClr val="tx1">
                    <a:tint val="75000"/>
                  </a:schemeClr>
                </a:solidFill>
              </a:defRPr>
            </a:lvl3pPr>
            <a:lvl4pPr eaLnBrk="1" latinLnBrk="0" hangingPunct="1">
              <a:buNone/>
              <a:defRPr kumimoji="0" sz="1867">
                <a:solidFill>
                  <a:schemeClr val="tx1">
                    <a:tint val="75000"/>
                  </a:schemeClr>
                </a:solidFill>
              </a:defRPr>
            </a:lvl4pPr>
            <a:lvl5pPr eaLnBrk="1" latinLnBrk="0" hangingPunct="1">
              <a:buNone/>
              <a:defRPr kumimoji="0" sz="1867">
                <a:solidFill>
                  <a:schemeClr val="tx1">
                    <a:tint val="75000"/>
                  </a:schemeClr>
                </a:solidFill>
              </a:defRPr>
            </a:lvl5pPr>
            <a:extLst/>
          </a:lstStyle>
          <a:p>
            <a:pPr lvl="0" eaLnBrk="1" latinLnBrk="1" hangingPunct="1"/>
            <a:r>
              <a:rPr lang="en-US"/>
              <a:t>Click to edit Master text styles</a:t>
            </a:r>
          </a:p>
        </p:txBody>
      </p:sp>
      <p:sp>
        <p:nvSpPr>
          <p:cNvPr id="14" name="Title 1"/>
          <p:cNvSpPr>
            <a:spLocks noGrp="1"/>
          </p:cNvSpPr>
          <p:nvPr>
            <p:ph type="title"/>
          </p:nvPr>
        </p:nvSpPr>
        <p:spPr>
          <a:xfrm>
            <a:off x="1828801" y="1600200"/>
            <a:ext cx="9926516" cy="964692"/>
          </a:xfrm>
        </p:spPr>
        <p:txBody>
          <a:bodyPr anchor="b">
            <a:normAutofit/>
          </a:bodyPr>
          <a:lstStyle>
            <a:lvl1pPr>
              <a:defRPr sz="4800" b="0" spc="-100" baseline="0">
                <a:solidFill>
                  <a:schemeClr val="bg1"/>
                </a:solidFill>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6C2BAEA9-C478-6349-B65A-154B90CF6BE1}"/>
              </a:ext>
            </a:extLst>
          </p:cNvPr>
          <p:cNvSpPr>
            <a:spLocks noGrp="1"/>
          </p:cNvSpPr>
          <p:nvPr>
            <p:ph type="sldNum" sz="quarter" idx="4"/>
          </p:nvPr>
        </p:nvSpPr>
        <p:spPr>
          <a:xfrm>
            <a:off x="10446245" y="6356351"/>
            <a:ext cx="1530926" cy="365125"/>
          </a:xfrm>
          <a:prstGeom prst="rect">
            <a:avLst/>
          </a:prstGeom>
        </p:spPr>
        <p:txBody>
          <a:bodyPr vert="horz" lIns="91440" tIns="45720" rIns="91440" bIns="45720" rtlCol="0" anchor="ctr"/>
          <a:lstStyle>
            <a:lvl1pPr algn="r">
              <a:defRPr sz="1200" b="1">
                <a:solidFill>
                  <a:schemeClr val="accent1"/>
                </a:solidFill>
              </a:defRPr>
            </a:lvl1pPr>
          </a:lstStyle>
          <a:p>
            <a:fld id="{2019CD0D-D2DA-9C4D-B738-50EAB0B0175C}" type="slidenum">
              <a:rPr lang="en-US" smtClean="0"/>
              <a:t>‹#›</a:t>
            </a:fld>
            <a:endParaRPr lang="en-US"/>
          </a:p>
        </p:txBody>
      </p:sp>
      <p:pic>
        <p:nvPicPr>
          <p:cNvPr id="10" name="Picture 9">
            <a:extLst>
              <a:ext uri="{FF2B5EF4-FFF2-40B4-BE49-F238E27FC236}">
                <a16:creationId xmlns:a16="http://schemas.microsoft.com/office/drawing/2014/main" id="{799D8CF4-EE98-3649-962C-1ED8FB869978}"/>
              </a:ext>
            </a:extLst>
          </p:cNvPr>
          <p:cNvPicPr>
            <a:picLocks noChangeAspect="1"/>
          </p:cNvPicPr>
          <p:nvPr/>
        </p:nvPicPr>
        <p:blipFill>
          <a:blip r:embed="rId3"/>
          <a:stretch>
            <a:fillRect/>
          </a:stretch>
        </p:blipFill>
        <p:spPr>
          <a:xfrm>
            <a:off x="206025" y="6403410"/>
            <a:ext cx="1813561" cy="266700"/>
          </a:xfrm>
          <a:prstGeom prst="rect">
            <a:avLst/>
          </a:prstGeom>
        </p:spPr>
      </p:pic>
    </p:spTree>
    <p:extLst>
      <p:ext uri="{BB962C8B-B14F-4D97-AF65-F5344CB8AC3E}">
        <p14:creationId xmlns:p14="http://schemas.microsoft.com/office/powerpoint/2010/main" val="267524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US"/>
              <a:t>Click to edit Master title style</a:t>
            </a:r>
            <a:endParaRPr lang="en-US" dirty="0"/>
          </a:p>
        </p:txBody>
      </p:sp>
      <p:sp>
        <p:nvSpPr>
          <p:cNvPr id="6" name="Content Placeholder 3"/>
          <p:cNvSpPr>
            <a:spLocks noGrp="1"/>
          </p:cNvSpPr>
          <p:nvPr>
            <p:ph sz="half" idx="2"/>
          </p:nvPr>
        </p:nvSpPr>
        <p:spPr>
          <a:xfrm>
            <a:off x="1123761" y="1593467"/>
            <a:ext cx="4834455" cy="4631970"/>
          </a:xfrm>
          <a:prstGeom prst="rect">
            <a:avLst/>
          </a:prstGeom>
          <a:noFill/>
        </p:spPr>
        <p:txBody>
          <a:bodyPr/>
          <a:lstStyle>
            <a:lvl1pPr>
              <a:buClr>
                <a:schemeClr val="accent5"/>
              </a:buClr>
              <a:defRPr sz="2200">
                <a:solidFill>
                  <a:schemeClr val="tx2"/>
                </a:solidFill>
              </a:defRPr>
            </a:lvl1pPr>
            <a:lvl2pPr>
              <a:buClr>
                <a:schemeClr val="accent2"/>
              </a:buClr>
              <a:defRPr sz="2000">
                <a:solidFill>
                  <a:schemeClr val="tx2"/>
                </a:solidFill>
              </a:defRPr>
            </a:lvl2pPr>
            <a:lvl3pPr marL="1245886" indent="-285753">
              <a:buFont typeface="Arial" panose="020B0604020202020204" pitchFamily="34" charset="0"/>
              <a:buChar char="•"/>
              <a:defRPr sz="1800">
                <a:solidFill>
                  <a:schemeClr val="tx2"/>
                </a:solidFill>
              </a:defRPr>
            </a:lvl3pPr>
            <a:lvl4pPr>
              <a:buClr>
                <a:schemeClr val="accent4"/>
              </a:buClr>
              <a:defRPr sz="1600">
                <a:solidFill>
                  <a:schemeClr val="tx2"/>
                </a:solidFill>
              </a:defRPr>
            </a:lvl4pPr>
            <a:lvl5pPr>
              <a:buClr>
                <a:schemeClr val="accent2"/>
              </a:buClr>
              <a:defRPr sz="1600">
                <a:solidFill>
                  <a:schemeClr val="tx2"/>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15"/>
          </p:nvPr>
        </p:nvSpPr>
        <p:spPr>
          <a:xfrm>
            <a:off x="6228490" y="1593466"/>
            <a:ext cx="4834455" cy="4649554"/>
          </a:xfrm>
          <a:prstGeom prst="rect">
            <a:avLst/>
          </a:prstGeom>
          <a:noFill/>
        </p:spPr>
        <p:txBody>
          <a:bodyPr/>
          <a:lstStyle>
            <a:lvl1pPr>
              <a:buClr>
                <a:schemeClr val="accent5"/>
              </a:buClr>
              <a:defRPr sz="2200">
                <a:solidFill>
                  <a:schemeClr val="tx2"/>
                </a:solidFill>
              </a:defRPr>
            </a:lvl1pPr>
            <a:lvl2pPr>
              <a:buClr>
                <a:schemeClr val="accent2"/>
              </a:buClr>
              <a:defRPr sz="2000">
                <a:solidFill>
                  <a:schemeClr val="tx2"/>
                </a:solidFill>
              </a:defRPr>
            </a:lvl2pPr>
            <a:lvl3pPr marL="1245886" indent="-285753">
              <a:buFont typeface="Arial" panose="020B0604020202020204" pitchFamily="34" charset="0"/>
              <a:buChar char="•"/>
              <a:defRPr sz="1800">
                <a:solidFill>
                  <a:schemeClr val="tx2"/>
                </a:solidFill>
              </a:defRPr>
            </a:lvl3pPr>
            <a:lvl4pPr>
              <a:defRPr sz="1600">
                <a:solidFill>
                  <a:schemeClr val="tx2"/>
                </a:solidFill>
              </a:defRPr>
            </a:lvl4pPr>
            <a:lvl5pPr>
              <a:defRPr sz="1600">
                <a:solidFill>
                  <a:schemeClr val="tx2"/>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88869108-CDEC-7049-A7CB-38C3CDF46B0F}"/>
              </a:ext>
            </a:extLst>
          </p:cNvPr>
          <p:cNvSpPr>
            <a:spLocks noGrp="1"/>
          </p:cNvSpPr>
          <p:nvPr>
            <p:ph type="sldNum" sz="quarter" idx="4"/>
          </p:nvPr>
        </p:nvSpPr>
        <p:spPr>
          <a:xfrm>
            <a:off x="10446245" y="6356351"/>
            <a:ext cx="1530926" cy="365125"/>
          </a:xfrm>
          <a:prstGeom prst="rect">
            <a:avLst/>
          </a:prstGeom>
        </p:spPr>
        <p:txBody>
          <a:bodyPr vert="horz" lIns="91440" tIns="45720" rIns="91440" bIns="45720" rtlCol="0" anchor="ctr"/>
          <a:lstStyle>
            <a:lvl1pPr algn="r">
              <a:defRPr sz="1200" b="1">
                <a:solidFill>
                  <a:schemeClr val="accent1"/>
                </a:solidFill>
              </a:defRPr>
            </a:lvl1pPr>
          </a:lstStyle>
          <a:p>
            <a:fld id="{2019CD0D-D2DA-9C4D-B738-50EAB0B0175C}" type="slidenum">
              <a:rPr lang="en-US" smtClean="0"/>
              <a:t>‹#›</a:t>
            </a:fld>
            <a:endParaRPr lang="en-US"/>
          </a:p>
        </p:txBody>
      </p:sp>
    </p:spTree>
    <p:extLst>
      <p:ext uri="{BB962C8B-B14F-4D97-AF65-F5344CB8AC3E}">
        <p14:creationId xmlns:p14="http://schemas.microsoft.com/office/powerpoint/2010/main" val="120363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nchor="b" anchorCtr="0"/>
          <a:lstStyle/>
          <a:p>
            <a:r>
              <a:rPr lang="en-US"/>
              <a:t>Click to edit Master title style</a:t>
            </a:r>
            <a:endParaRPr lang="en-US" dirty="0"/>
          </a:p>
        </p:txBody>
      </p:sp>
      <p:sp>
        <p:nvSpPr>
          <p:cNvPr id="3" name="Text Placeholder 2"/>
          <p:cNvSpPr>
            <a:spLocks noGrp="1"/>
          </p:cNvSpPr>
          <p:nvPr>
            <p:ph type="body" idx="1" hasCustomPrompt="1"/>
          </p:nvPr>
        </p:nvSpPr>
        <p:spPr>
          <a:xfrm>
            <a:off x="1117112" y="1600200"/>
            <a:ext cx="4834455" cy="664434"/>
          </a:xfrm>
          <a:prstGeom prst="rect">
            <a:avLst/>
          </a:prstGeom>
          <a:solidFill>
            <a:schemeClr val="accent4"/>
          </a:solidFill>
        </p:spPr>
        <p:txBody>
          <a:bodyPr anchor="b">
            <a:normAutofit/>
          </a:bodyPr>
          <a:lstStyle>
            <a:lvl1pPr marL="0" indent="0">
              <a:spcBef>
                <a:spcPts val="0"/>
              </a:spcBef>
              <a:buNone/>
              <a:defRPr sz="2000" b="1">
                <a:solidFill>
                  <a:schemeClr val="bg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Edit Master text heading</a:t>
            </a:r>
          </a:p>
        </p:txBody>
      </p:sp>
      <p:sp>
        <p:nvSpPr>
          <p:cNvPr id="4" name="Content Placeholder 3"/>
          <p:cNvSpPr>
            <a:spLocks noGrp="1"/>
          </p:cNvSpPr>
          <p:nvPr>
            <p:ph sz="half" idx="2"/>
          </p:nvPr>
        </p:nvSpPr>
        <p:spPr>
          <a:xfrm>
            <a:off x="1117112" y="2372766"/>
            <a:ext cx="4834455" cy="3863424"/>
          </a:xfrm>
          <a:prstGeom prst="rect">
            <a:avLst/>
          </a:prstGeom>
        </p:spPr>
        <p:txBody>
          <a:bodyPr/>
          <a:lstStyle>
            <a:lvl1pPr>
              <a:buClr>
                <a:schemeClr val="accent5"/>
              </a:buClr>
              <a:defRPr sz="2200">
                <a:solidFill>
                  <a:schemeClr val="tx2"/>
                </a:solidFill>
              </a:defRPr>
            </a:lvl1pPr>
            <a:lvl2pPr>
              <a:buClr>
                <a:schemeClr val="accent2"/>
              </a:buClr>
              <a:defRPr sz="2000">
                <a:solidFill>
                  <a:schemeClr val="tx2"/>
                </a:solidFill>
              </a:defRPr>
            </a:lvl2pPr>
            <a:lvl3pPr marL="1245886" indent="-285753">
              <a:buFont typeface="Arial" panose="020B0604020202020204" pitchFamily="34" charset="0"/>
              <a:buChar char="•"/>
              <a:defRPr sz="1800">
                <a:solidFill>
                  <a:schemeClr val="tx2"/>
                </a:solidFill>
              </a:defRPr>
            </a:lvl3pPr>
            <a:lvl4pPr>
              <a:defRPr sz="1600">
                <a:solidFill>
                  <a:schemeClr val="tx2"/>
                </a:solidFill>
              </a:defRPr>
            </a:lvl4pPr>
            <a:lvl5pPr>
              <a:defRPr sz="1600">
                <a:solidFill>
                  <a:schemeClr val="tx2"/>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idx="13" hasCustomPrompt="1"/>
          </p:nvPr>
        </p:nvSpPr>
        <p:spPr>
          <a:xfrm>
            <a:off x="6221843" y="1600200"/>
            <a:ext cx="4834455" cy="664434"/>
          </a:xfrm>
          <a:prstGeom prst="rect">
            <a:avLst/>
          </a:prstGeom>
          <a:solidFill>
            <a:schemeClr val="accent5"/>
          </a:solidFill>
        </p:spPr>
        <p:txBody>
          <a:bodyPr anchor="b">
            <a:normAutofit/>
          </a:bodyPr>
          <a:lstStyle>
            <a:lvl1pPr marL="0" indent="0">
              <a:spcBef>
                <a:spcPts val="0"/>
              </a:spcBef>
              <a:buNone/>
              <a:defRPr sz="2000" b="1">
                <a:solidFill>
                  <a:schemeClr val="bg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Edit Master text heading</a:t>
            </a:r>
          </a:p>
        </p:txBody>
      </p:sp>
      <p:sp>
        <p:nvSpPr>
          <p:cNvPr id="8" name="Content Placeholder 3"/>
          <p:cNvSpPr>
            <a:spLocks noGrp="1"/>
          </p:cNvSpPr>
          <p:nvPr>
            <p:ph sz="half" idx="15"/>
          </p:nvPr>
        </p:nvSpPr>
        <p:spPr>
          <a:xfrm>
            <a:off x="6221841" y="2374539"/>
            <a:ext cx="4834455" cy="3863424"/>
          </a:xfrm>
          <a:prstGeom prst="rect">
            <a:avLst/>
          </a:prstGeom>
        </p:spPr>
        <p:txBody>
          <a:bodyPr/>
          <a:lstStyle>
            <a:lvl1pPr>
              <a:buClr>
                <a:schemeClr val="accent5"/>
              </a:buClr>
              <a:defRPr sz="2200">
                <a:solidFill>
                  <a:schemeClr val="tx2"/>
                </a:solidFill>
              </a:defRPr>
            </a:lvl1pPr>
            <a:lvl2pPr>
              <a:buClr>
                <a:schemeClr val="accent2"/>
              </a:buClr>
              <a:defRPr sz="2000">
                <a:solidFill>
                  <a:schemeClr val="tx2"/>
                </a:solidFill>
              </a:defRPr>
            </a:lvl2pPr>
            <a:lvl3pPr marL="1245886" indent="-285753">
              <a:buFont typeface="Arial" panose="020B0604020202020204" pitchFamily="34" charset="0"/>
              <a:buChar char="•"/>
              <a:defRPr sz="1800">
                <a:solidFill>
                  <a:schemeClr val="tx2"/>
                </a:solidFill>
              </a:defRPr>
            </a:lvl3pPr>
            <a:lvl4pPr>
              <a:defRPr sz="1600">
                <a:solidFill>
                  <a:schemeClr val="tx2"/>
                </a:solidFill>
              </a:defRPr>
            </a:lvl4pPr>
            <a:lvl5pPr>
              <a:defRPr sz="1600">
                <a:solidFill>
                  <a:schemeClr val="tx2"/>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530954B7-701F-2D4B-A983-0171B2D02630}"/>
              </a:ext>
            </a:extLst>
          </p:cNvPr>
          <p:cNvSpPr>
            <a:spLocks noGrp="1"/>
          </p:cNvSpPr>
          <p:nvPr>
            <p:ph type="sldNum" sz="quarter" idx="4"/>
          </p:nvPr>
        </p:nvSpPr>
        <p:spPr>
          <a:xfrm>
            <a:off x="10446245" y="6356351"/>
            <a:ext cx="1530926" cy="365125"/>
          </a:xfrm>
          <a:prstGeom prst="rect">
            <a:avLst/>
          </a:prstGeom>
        </p:spPr>
        <p:txBody>
          <a:bodyPr vert="horz" lIns="91440" tIns="45720" rIns="91440" bIns="45720" rtlCol="0" anchor="ctr"/>
          <a:lstStyle>
            <a:lvl1pPr algn="r">
              <a:defRPr sz="1200" b="1">
                <a:solidFill>
                  <a:schemeClr val="accent1"/>
                </a:solidFill>
              </a:defRPr>
            </a:lvl1pPr>
          </a:lstStyle>
          <a:p>
            <a:fld id="{2019CD0D-D2DA-9C4D-B738-50EAB0B0175C}" type="slidenum">
              <a:rPr lang="en-US" smtClean="0"/>
              <a:t>‹#›</a:t>
            </a:fld>
            <a:endParaRPr lang="en-US"/>
          </a:p>
        </p:txBody>
      </p:sp>
    </p:spTree>
    <p:extLst>
      <p:ext uri="{BB962C8B-B14F-4D97-AF65-F5344CB8AC3E}">
        <p14:creationId xmlns:p14="http://schemas.microsoft.com/office/powerpoint/2010/main" val="64543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nchorCtr="0"/>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877E571F-3BF5-BB48-A46D-6A1D8ABB307B}"/>
              </a:ext>
            </a:extLst>
          </p:cNvPr>
          <p:cNvSpPr>
            <a:spLocks noGrp="1"/>
          </p:cNvSpPr>
          <p:nvPr>
            <p:ph type="sldNum" sz="quarter" idx="4"/>
          </p:nvPr>
        </p:nvSpPr>
        <p:spPr>
          <a:xfrm>
            <a:off x="10446245" y="6356351"/>
            <a:ext cx="1530926" cy="365125"/>
          </a:xfrm>
          <a:prstGeom prst="rect">
            <a:avLst/>
          </a:prstGeom>
        </p:spPr>
        <p:txBody>
          <a:bodyPr vert="horz" lIns="91440" tIns="45720" rIns="91440" bIns="45720" rtlCol="0" anchor="ctr"/>
          <a:lstStyle>
            <a:lvl1pPr algn="r">
              <a:defRPr sz="1200" b="1">
                <a:solidFill>
                  <a:schemeClr val="accent1"/>
                </a:solidFill>
              </a:defRPr>
            </a:lvl1pPr>
          </a:lstStyle>
          <a:p>
            <a:fld id="{2019CD0D-D2DA-9C4D-B738-50EAB0B0175C}" type="slidenum">
              <a:rPr lang="en-US" smtClean="0"/>
              <a:t>‹#›</a:t>
            </a:fld>
            <a:endParaRPr lang="en-US"/>
          </a:p>
        </p:txBody>
      </p:sp>
    </p:spTree>
    <p:extLst>
      <p:ext uri="{BB962C8B-B14F-4D97-AF65-F5344CB8AC3E}">
        <p14:creationId xmlns:p14="http://schemas.microsoft.com/office/powerpoint/2010/main" val="343721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11950B-5C78-834C-85EF-C87BB8968436}"/>
              </a:ext>
            </a:extLst>
          </p:cNvPr>
          <p:cNvPicPr>
            <a:picLocks noChangeAspect="1"/>
          </p:cNvPicPr>
          <p:nvPr/>
        </p:nvPicPr>
        <p:blipFill>
          <a:blip r:embed="rId2"/>
          <a:stretch>
            <a:fillRect/>
          </a:stretch>
        </p:blipFill>
        <p:spPr>
          <a:xfrm>
            <a:off x="206025" y="6403410"/>
            <a:ext cx="1813561" cy="266700"/>
          </a:xfrm>
          <a:prstGeom prst="rect">
            <a:avLst/>
          </a:prstGeom>
        </p:spPr>
      </p:pic>
      <p:sp>
        <p:nvSpPr>
          <p:cNvPr id="6" name="Slide Number Placeholder 5">
            <a:extLst>
              <a:ext uri="{FF2B5EF4-FFF2-40B4-BE49-F238E27FC236}">
                <a16:creationId xmlns:a16="http://schemas.microsoft.com/office/drawing/2014/main" id="{9CFA29BA-D7DB-4543-B628-D2B429724402}"/>
              </a:ext>
            </a:extLst>
          </p:cNvPr>
          <p:cNvSpPr>
            <a:spLocks noGrp="1"/>
          </p:cNvSpPr>
          <p:nvPr>
            <p:ph type="sldNum" sz="quarter" idx="4"/>
          </p:nvPr>
        </p:nvSpPr>
        <p:spPr>
          <a:xfrm>
            <a:off x="10446245" y="6356351"/>
            <a:ext cx="1530926" cy="365125"/>
          </a:xfrm>
          <a:prstGeom prst="rect">
            <a:avLst/>
          </a:prstGeom>
        </p:spPr>
        <p:txBody>
          <a:bodyPr vert="horz" lIns="91440" tIns="45720" rIns="91440" bIns="45720" rtlCol="0" anchor="ctr"/>
          <a:lstStyle>
            <a:lvl1pPr algn="r">
              <a:defRPr sz="1200" b="1">
                <a:solidFill>
                  <a:schemeClr val="accent1"/>
                </a:solidFill>
              </a:defRPr>
            </a:lvl1pPr>
          </a:lstStyle>
          <a:p>
            <a:fld id="{2019CD0D-D2DA-9C4D-B738-50EAB0B0175C}" type="slidenum">
              <a:rPr lang="en-US" smtClean="0"/>
              <a:t>‹#›</a:t>
            </a:fld>
            <a:endParaRPr lang="en-US"/>
          </a:p>
        </p:txBody>
      </p:sp>
    </p:spTree>
    <p:extLst>
      <p:ext uri="{BB962C8B-B14F-4D97-AF65-F5344CB8AC3E}">
        <p14:creationId xmlns:p14="http://schemas.microsoft.com/office/powerpoint/2010/main" val="149454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17FABA-EB02-5F40-BC0F-5CCB9A3AC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6200"/>
            <a:ext cx="12192000" cy="5511800"/>
          </a:xfrm>
          <a:prstGeom prst="rect">
            <a:avLst/>
          </a:prstGeom>
        </p:spPr>
      </p:pic>
      <p:sp>
        <p:nvSpPr>
          <p:cNvPr id="10" name="Round Diagonal Corner Rectangle 9">
            <a:extLst>
              <a:ext uri="{FF2B5EF4-FFF2-40B4-BE49-F238E27FC236}">
                <a16:creationId xmlns:a16="http://schemas.microsoft.com/office/drawing/2014/main" id="{2C01A684-08C0-DC4D-9863-623EAD22AC58}"/>
              </a:ext>
            </a:extLst>
          </p:cNvPr>
          <p:cNvSpPr/>
          <p:nvPr/>
        </p:nvSpPr>
        <p:spPr>
          <a:xfrm>
            <a:off x="3587249" y="473685"/>
            <a:ext cx="8332119" cy="5384100"/>
          </a:xfrm>
          <a:prstGeom prst="round2Diag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ound Diagonal Corner Rectangle 4">
            <a:extLst>
              <a:ext uri="{FF2B5EF4-FFF2-40B4-BE49-F238E27FC236}">
                <a16:creationId xmlns:a16="http://schemas.microsoft.com/office/drawing/2014/main" id="{5B394F19-67E6-3640-AF38-9F485B3F4B08}"/>
              </a:ext>
            </a:extLst>
          </p:cNvPr>
          <p:cNvSpPr/>
          <p:nvPr/>
        </p:nvSpPr>
        <p:spPr>
          <a:xfrm>
            <a:off x="272636" y="3166593"/>
            <a:ext cx="3146590" cy="2691192"/>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56033" y="473685"/>
            <a:ext cx="3146590" cy="2377440"/>
          </a:xfrm>
        </p:spPr>
        <p:txBody>
          <a:bodyPr lIns="182880" anchor="b">
            <a:normAutofit/>
          </a:bodyPr>
          <a:lstStyle>
            <a:lvl1pPr>
              <a:defRPr sz="2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897218" y="1325589"/>
            <a:ext cx="5712178" cy="3680293"/>
          </a:xfrm>
          <a:prstGeom prst="rect">
            <a:avLst/>
          </a:prstGeom>
          <a:noFill/>
        </p:spPr>
        <p:txBody>
          <a:bodyPr anchor="t"/>
          <a:lstStyle>
            <a:lvl1pPr marL="0" indent="0" algn="ctr">
              <a:buNone/>
              <a:defRPr sz="3200" i="1"/>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433952" y="3396750"/>
            <a:ext cx="2968668" cy="2466620"/>
          </a:xfrm>
          <a:prstGeom prst="rect">
            <a:avLst/>
          </a:prstGeom>
          <a:noFill/>
        </p:spPr>
        <p:txBody>
          <a:bodyPr lIns="91440" tIns="91440" anchor="t">
            <a:normAutofit/>
          </a:bodyPr>
          <a:lstStyle>
            <a:lvl1pPr marL="0" indent="0">
              <a:lnSpc>
                <a:spcPct val="100000"/>
              </a:lnSpc>
              <a:buNone/>
              <a:defRPr sz="1400">
                <a:solidFill>
                  <a:schemeClr val="bg1"/>
                </a:solidFill>
                <a:latin typeface="+mj-lt"/>
              </a:defRPr>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dirty="0"/>
              <a:t>Edit Master text content</a:t>
            </a:r>
          </a:p>
        </p:txBody>
      </p:sp>
      <p:pic>
        <p:nvPicPr>
          <p:cNvPr id="7" name="Picture 6">
            <a:extLst>
              <a:ext uri="{FF2B5EF4-FFF2-40B4-BE49-F238E27FC236}">
                <a16:creationId xmlns:a16="http://schemas.microsoft.com/office/drawing/2014/main" id="{9C0F6494-6AF1-E443-9663-DC6997166982}"/>
              </a:ext>
            </a:extLst>
          </p:cNvPr>
          <p:cNvPicPr>
            <a:picLocks noChangeAspect="1"/>
          </p:cNvPicPr>
          <p:nvPr/>
        </p:nvPicPr>
        <p:blipFill>
          <a:blip r:embed="rId3"/>
          <a:stretch>
            <a:fillRect/>
          </a:stretch>
        </p:blipFill>
        <p:spPr>
          <a:xfrm>
            <a:off x="206025" y="6403410"/>
            <a:ext cx="1813561" cy="266700"/>
          </a:xfrm>
          <a:prstGeom prst="rect">
            <a:avLst/>
          </a:prstGeom>
        </p:spPr>
      </p:pic>
      <p:sp>
        <p:nvSpPr>
          <p:cNvPr id="8" name="Slide Number Placeholder 5">
            <a:extLst>
              <a:ext uri="{FF2B5EF4-FFF2-40B4-BE49-F238E27FC236}">
                <a16:creationId xmlns:a16="http://schemas.microsoft.com/office/drawing/2014/main" id="{F6B0E3A0-6115-AB42-A1CB-E370EC552395}"/>
              </a:ext>
            </a:extLst>
          </p:cNvPr>
          <p:cNvSpPr>
            <a:spLocks noGrp="1"/>
          </p:cNvSpPr>
          <p:nvPr>
            <p:ph type="sldNum" sz="quarter" idx="4"/>
          </p:nvPr>
        </p:nvSpPr>
        <p:spPr>
          <a:xfrm>
            <a:off x="10446245" y="6356351"/>
            <a:ext cx="1530926" cy="365125"/>
          </a:xfrm>
          <a:prstGeom prst="rect">
            <a:avLst/>
          </a:prstGeom>
        </p:spPr>
        <p:txBody>
          <a:bodyPr vert="horz" lIns="91440" tIns="45720" rIns="91440" bIns="45720" rtlCol="0" anchor="ctr"/>
          <a:lstStyle>
            <a:lvl1pPr algn="r">
              <a:defRPr sz="1200" b="1">
                <a:solidFill>
                  <a:schemeClr val="accent1"/>
                </a:solidFill>
              </a:defRPr>
            </a:lvl1pPr>
          </a:lstStyle>
          <a:p>
            <a:fld id="{2019CD0D-D2DA-9C4D-B738-50EAB0B0175C}" type="slidenum">
              <a:rPr lang="en-US" smtClean="0"/>
              <a:t>‹#›</a:t>
            </a:fld>
            <a:endParaRPr lang="en-US"/>
          </a:p>
        </p:txBody>
      </p:sp>
    </p:spTree>
    <p:extLst>
      <p:ext uri="{BB962C8B-B14F-4D97-AF65-F5344CB8AC3E}">
        <p14:creationId xmlns:p14="http://schemas.microsoft.com/office/powerpoint/2010/main" val="237849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D445FB-A693-234A-BFB3-D5AE5A21881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1346200"/>
            <a:ext cx="12192000" cy="5511800"/>
          </a:xfrm>
          <a:prstGeom prst="rect">
            <a:avLst/>
          </a:prstGeom>
        </p:spPr>
      </p:pic>
      <p:pic>
        <p:nvPicPr>
          <p:cNvPr id="7" name="Picture 6">
            <a:extLst>
              <a:ext uri="{FF2B5EF4-FFF2-40B4-BE49-F238E27FC236}">
                <a16:creationId xmlns:a16="http://schemas.microsoft.com/office/drawing/2014/main" id="{1A00C5BE-0C75-504F-ABE7-D378A87503A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4830" y="216488"/>
            <a:ext cx="11779948" cy="1130300"/>
          </a:xfrm>
          <a:prstGeom prst="rect">
            <a:avLst/>
          </a:prstGeom>
        </p:spPr>
      </p:pic>
      <p:sp>
        <p:nvSpPr>
          <p:cNvPr id="2" name="Title Placeholder 1"/>
          <p:cNvSpPr>
            <a:spLocks noGrp="1"/>
          </p:cNvSpPr>
          <p:nvPr>
            <p:ph type="title"/>
          </p:nvPr>
        </p:nvSpPr>
        <p:spPr>
          <a:xfrm>
            <a:off x="417689" y="299532"/>
            <a:ext cx="11390489" cy="93701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10446245" y="6356351"/>
            <a:ext cx="1530926" cy="365125"/>
          </a:xfrm>
          <a:prstGeom prst="rect">
            <a:avLst/>
          </a:prstGeom>
        </p:spPr>
        <p:txBody>
          <a:bodyPr vert="horz" lIns="91440" tIns="45720" rIns="91440" bIns="45720" rtlCol="0" anchor="ctr"/>
          <a:lstStyle>
            <a:lvl1pPr algn="r">
              <a:defRPr sz="1200" b="1">
                <a:solidFill>
                  <a:schemeClr val="accent1"/>
                </a:solidFill>
              </a:defRPr>
            </a:lvl1pPr>
          </a:lstStyle>
          <a:p>
            <a:fld id="{2019CD0D-D2DA-9C4D-B738-50EAB0B0175C}" type="slidenum">
              <a:rPr lang="en-US" smtClean="0"/>
              <a:t>‹#›</a:t>
            </a:fld>
            <a:endParaRPr lang="en-US"/>
          </a:p>
        </p:txBody>
      </p:sp>
      <p:pic>
        <p:nvPicPr>
          <p:cNvPr id="13" name="Picture 12">
            <a:extLst>
              <a:ext uri="{FF2B5EF4-FFF2-40B4-BE49-F238E27FC236}">
                <a16:creationId xmlns:a16="http://schemas.microsoft.com/office/drawing/2014/main" id="{30DAB18C-3013-CD49-9EB6-6620A7DFFCCD}"/>
              </a:ext>
            </a:extLst>
          </p:cNvPr>
          <p:cNvPicPr>
            <a:picLocks noChangeAspect="1"/>
          </p:cNvPicPr>
          <p:nvPr/>
        </p:nvPicPr>
        <p:blipFill>
          <a:blip r:embed="rId17"/>
          <a:stretch>
            <a:fillRect/>
          </a:stretch>
        </p:blipFill>
        <p:spPr>
          <a:xfrm>
            <a:off x="206025" y="6403410"/>
            <a:ext cx="1813561" cy="266700"/>
          </a:xfrm>
          <a:prstGeom prst="rect">
            <a:avLst/>
          </a:prstGeom>
        </p:spPr>
      </p:pic>
    </p:spTree>
    <p:extLst>
      <p:ext uri="{BB962C8B-B14F-4D97-AF65-F5344CB8AC3E}">
        <p14:creationId xmlns:p14="http://schemas.microsoft.com/office/powerpoint/2010/main" val="3816014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11" rtl="0" eaLnBrk="1" latinLnBrk="0" hangingPunct="1">
        <a:lnSpc>
          <a:spcPct val="90000"/>
        </a:lnSpc>
        <a:spcBef>
          <a:spcPct val="0"/>
        </a:spcBef>
        <a:buNone/>
        <a:defRPr sz="3600" kern="1200" spc="-60" baseline="0">
          <a:solidFill>
            <a:schemeClr val="bg1"/>
          </a:solidFill>
          <a:latin typeface="+mj-lt"/>
          <a:ea typeface="+mj-ea"/>
          <a:cs typeface="+mj-cs"/>
        </a:defRPr>
      </a:lvl1pPr>
    </p:titleStyle>
    <p:bodyStyle>
      <a:lvl1pPr marL="182882" indent="-182882" algn="l" defTabSz="914411" rtl="0" eaLnBrk="1" latinLnBrk="0" hangingPunct="1">
        <a:lnSpc>
          <a:spcPct val="90000"/>
        </a:lnSpc>
        <a:spcBef>
          <a:spcPts val="1200"/>
        </a:spcBef>
        <a:buClr>
          <a:schemeClr val="accent1"/>
        </a:buClr>
        <a:buFont typeface="Wingdings 2" panose="05020102010507070707" pitchFamily="18" charset="2"/>
        <a:buChar char=""/>
        <a:defRPr sz="2000" kern="1200">
          <a:solidFill>
            <a:schemeClr val="tx1">
              <a:lumMod val="65000"/>
              <a:lumOff val="35000"/>
            </a:schemeClr>
          </a:solidFill>
          <a:latin typeface="+mn-lt"/>
          <a:ea typeface="+mn-ea"/>
          <a:cs typeface="+mn-cs"/>
        </a:defRPr>
      </a:lvl1pPr>
      <a:lvl2pPr marL="685808" indent="-182882" algn="l" defTabSz="914411" rtl="0" eaLnBrk="1" latinLnBrk="0" hangingPunct="1">
        <a:lnSpc>
          <a:spcPct val="90000"/>
        </a:lnSpc>
        <a:spcBef>
          <a:spcPts val="250"/>
        </a:spcBef>
        <a:spcAft>
          <a:spcPts val="250"/>
        </a:spcAft>
        <a:buClr>
          <a:schemeClr val="accent1"/>
        </a:buClr>
        <a:buFont typeface="Courier New" panose="02070309020205020404" pitchFamily="49" charset="0"/>
        <a:buChar char="o"/>
        <a:defRPr sz="1800" kern="1200">
          <a:solidFill>
            <a:schemeClr val="tx1">
              <a:lumMod val="65000"/>
              <a:lumOff val="35000"/>
            </a:schemeClr>
          </a:solidFill>
          <a:latin typeface="+mn-lt"/>
          <a:ea typeface="+mn-ea"/>
          <a:cs typeface="+mn-cs"/>
        </a:defRPr>
      </a:lvl2pPr>
      <a:lvl3pPr marL="1245886" indent="-285753" algn="l" defTabSz="914411" rtl="0" eaLnBrk="1" latinLnBrk="0" hangingPunct="1">
        <a:lnSpc>
          <a:spcPct val="90000"/>
        </a:lnSpc>
        <a:spcBef>
          <a:spcPts val="250"/>
        </a:spcBef>
        <a:spcAft>
          <a:spcPts val="250"/>
        </a:spcAft>
        <a:buClr>
          <a:schemeClr val="accent1"/>
        </a:buClr>
        <a:buFont typeface="Wingdings" panose="05000000000000000000" pitchFamily="2" charset="2"/>
        <a:buChar char="§"/>
        <a:defRPr sz="1600" kern="1200">
          <a:solidFill>
            <a:schemeClr val="tx1">
              <a:lumMod val="65000"/>
              <a:lumOff val="35000"/>
            </a:schemeClr>
          </a:solidFill>
          <a:latin typeface="+mn-lt"/>
          <a:ea typeface="+mn-ea"/>
          <a:cs typeface="+mn-cs"/>
        </a:defRPr>
      </a:lvl3pPr>
      <a:lvl4pPr marL="1600220" indent="-182882" algn="l" defTabSz="914411"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26" indent="-182882" algn="l" defTabSz="914411"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32" indent="-228603" algn="l" defTabSz="914411"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37" indent="-228603" algn="l" defTabSz="914411"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43" indent="-228603" algn="l" defTabSz="914411"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48" indent="-228603" algn="l" defTabSz="914411"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computer&#10;&#10;Description automatically generated">
            <a:extLst>
              <a:ext uri="{FF2B5EF4-FFF2-40B4-BE49-F238E27FC236}">
                <a16:creationId xmlns:a16="http://schemas.microsoft.com/office/drawing/2014/main" id="{6110BDE0-4DFC-414A-9EE0-3D9FDA034442}"/>
              </a:ext>
            </a:extLst>
          </p:cNvPr>
          <p:cNvPicPr>
            <a:picLocks noChangeAspect="1"/>
          </p:cNvPicPr>
          <p:nvPr/>
        </p:nvPicPr>
        <p:blipFill rotWithShape="1">
          <a:blip r:embed="rId2"/>
          <a:srcRect l="5760" b="9139"/>
          <a:stretch/>
        </p:blipFill>
        <p:spPr>
          <a:xfrm>
            <a:off x="0" y="2414268"/>
            <a:ext cx="5933630" cy="3894065"/>
          </a:xfrm>
          <a:prstGeom prst="rect">
            <a:avLst/>
          </a:prstGeom>
        </p:spPr>
      </p:pic>
      <p:sp>
        <p:nvSpPr>
          <p:cNvPr id="3" name="Rectangle 2">
            <a:extLst>
              <a:ext uri="{FF2B5EF4-FFF2-40B4-BE49-F238E27FC236}">
                <a16:creationId xmlns:a16="http://schemas.microsoft.com/office/drawing/2014/main" id="{25190DF8-D91C-7B4F-8465-91AB8C564D65}"/>
              </a:ext>
            </a:extLst>
          </p:cNvPr>
          <p:cNvSpPr/>
          <p:nvPr/>
        </p:nvSpPr>
        <p:spPr>
          <a:xfrm>
            <a:off x="0" y="235500"/>
            <a:ext cx="8868427" cy="543610"/>
          </a:xfrm>
          <a:prstGeom prst="rect">
            <a:avLst/>
          </a:prstGeom>
          <a:solidFill>
            <a:schemeClr val="accent5"/>
          </a:solidFill>
          <a:effectLst>
            <a:outerShdw blurRad="50800" dist="38100" dir="2700000" algn="tl" rotWithShape="0">
              <a:prstClr val="black">
                <a:alpha val="40000"/>
              </a:prstClr>
            </a:outerShdw>
          </a:effectLst>
        </p:spPr>
        <p:txBody>
          <a:bodyPr wrap="square">
            <a:spAutoFit/>
          </a:bodyPr>
          <a:lstStyle/>
          <a:p>
            <a:pPr>
              <a:lnSpc>
                <a:spcPct val="115000"/>
              </a:lnSpc>
            </a:pPr>
            <a:r>
              <a:rPr lang="en-US" sz="2800" kern="0" dirty="0">
                <a:solidFill>
                  <a:schemeClr val="bg1">
                    <a:lumMod val="95000"/>
                  </a:schemeClr>
                </a:solidFill>
                <a:latin typeface="Century Gothic" panose="020B0502020202020204" pitchFamily="34" charset="0"/>
                <a:ea typeface="Times New Roman" panose="02020603050405020304" pitchFamily="18" charset="0"/>
                <a:cs typeface="Times New Roman" panose="02020603050405020304" pitchFamily="18" charset="0"/>
              </a:rPr>
              <a:t>Video Conferencing Tips for Attendees</a:t>
            </a:r>
          </a:p>
        </p:txBody>
      </p:sp>
      <p:sp>
        <p:nvSpPr>
          <p:cNvPr id="4" name="TextBox 3">
            <a:extLst>
              <a:ext uri="{FF2B5EF4-FFF2-40B4-BE49-F238E27FC236}">
                <a16:creationId xmlns:a16="http://schemas.microsoft.com/office/drawing/2014/main" id="{246337E8-7112-824D-B1F2-2E0428DBF020}"/>
              </a:ext>
            </a:extLst>
          </p:cNvPr>
          <p:cNvSpPr txBox="1"/>
          <p:nvPr/>
        </p:nvSpPr>
        <p:spPr>
          <a:xfrm>
            <a:off x="216109" y="1086823"/>
            <a:ext cx="5664064" cy="1344022"/>
          </a:xfrm>
          <a:prstGeom prst="rect">
            <a:avLst/>
          </a:prstGeom>
          <a:noFill/>
          <a:ln>
            <a:noFill/>
          </a:ln>
        </p:spPr>
        <p:txBody>
          <a:bodyPr wrap="square" rtlCol="0">
            <a:spAutoFit/>
          </a:bodyPr>
          <a:lstStyle/>
          <a:p>
            <a:pPr algn="just">
              <a:lnSpc>
                <a:spcPct val="150000"/>
              </a:lnSpc>
            </a:pPr>
            <a:r>
              <a:rPr lang="en-US" sz="1400" dirty="0">
                <a:solidFill>
                  <a:schemeClr val="accent5"/>
                </a:solidFill>
                <a:latin typeface="Century Gothic" panose="020B0502020202020204" pitchFamily="34" charset="0"/>
              </a:rPr>
              <a:t>As organizations and individuals rush to work from home, video conferencing has become a key part of staying connected and working together. Here are key tips to making certain you are securely attending a video conference.</a:t>
            </a:r>
          </a:p>
        </p:txBody>
      </p:sp>
      <p:sp>
        <p:nvSpPr>
          <p:cNvPr id="5" name="TextBox 4">
            <a:extLst>
              <a:ext uri="{FF2B5EF4-FFF2-40B4-BE49-F238E27FC236}">
                <a16:creationId xmlns:a16="http://schemas.microsoft.com/office/drawing/2014/main" id="{B1308203-3D8B-F541-B986-3757446821E9}"/>
              </a:ext>
            </a:extLst>
          </p:cNvPr>
          <p:cNvSpPr txBox="1"/>
          <p:nvPr/>
        </p:nvSpPr>
        <p:spPr>
          <a:xfrm>
            <a:off x="7144512" y="1122932"/>
            <a:ext cx="4711866" cy="794000"/>
          </a:xfrm>
          <a:prstGeom prst="rect">
            <a:avLst/>
          </a:prstGeom>
          <a:noFill/>
          <a:ln>
            <a:noFill/>
          </a:ln>
        </p:spPr>
        <p:txBody>
          <a:bodyPr wrap="square" rtlCol="0">
            <a:spAutoFit/>
          </a:bodyPr>
          <a:lstStyle/>
          <a:p>
            <a:pPr lvl="0" algn="just">
              <a:lnSpc>
                <a:spcPts val="1400"/>
              </a:lnSpc>
            </a:pPr>
            <a:r>
              <a:rPr lang="en-US" sz="1050" dirty="0">
                <a:latin typeface="Century Gothic" panose="020B0502020202020204" pitchFamily="34" charset="0"/>
              </a:rPr>
              <a:t>Make sure you are always using the latest version of the software. The more recent and updated your software, the more secure you will be.  Enable automatic updating, and always quit your program when you are done as some programs update when you restart.</a:t>
            </a:r>
          </a:p>
        </p:txBody>
      </p:sp>
      <p:sp>
        <p:nvSpPr>
          <p:cNvPr id="6" name="TextBox 5">
            <a:extLst>
              <a:ext uri="{FF2B5EF4-FFF2-40B4-BE49-F238E27FC236}">
                <a16:creationId xmlns:a16="http://schemas.microsoft.com/office/drawing/2014/main" id="{74BDC6FB-976A-DF47-93FD-F148FB638219}"/>
              </a:ext>
            </a:extLst>
          </p:cNvPr>
          <p:cNvSpPr txBox="1"/>
          <p:nvPr/>
        </p:nvSpPr>
        <p:spPr>
          <a:xfrm>
            <a:off x="7144514" y="913398"/>
            <a:ext cx="4852957" cy="276999"/>
          </a:xfrm>
          <a:prstGeom prst="rect">
            <a:avLst/>
          </a:prstGeom>
          <a:noFill/>
          <a:ln>
            <a:noFill/>
          </a:ln>
        </p:spPr>
        <p:txBody>
          <a:bodyPr wrap="square" rtlCol="0">
            <a:spAutoFit/>
          </a:bodyPr>
          <a:lstStyle/>
          <a:p>
            <a:pPr lvl="0"/>
            <a:r>
              <a:rPr lang="en-US" sz="1200" b="1" dirty="0">
                <a:solidFill>
                  <a:srgbClr val="104C6F"/>
                </a:solidFill>
                <a:latin typeface="Century Gothic" panose="020B0502020202020204" pitchFamily="34" charset="0"/>
              </a:rPr>
              <a:t>Update software</a:t>
            </a:r>
          </a:p>
        </p:txBody>
      </p:sp>
      <p:sp>
        <p:nvSpPr>
          <p:cNvPr id="7" name="TextBox 6">
            <a:extLst>
              <a:ext uri="{FF2B5EF4-FFF2-40B4-BE49-F238E27FC236}">
                <a16:creationId xmlns:a16="http://schemas.microsoft.com/office/drawing/2014/main" id="{2BB37B39-33F1-F842-A5E1-0AC169A58156}"/>
              </a:ext>
            </a:extLst>
          </p:cNvPr>
          <p:cNvSpPr txBox="1"/>
          <p:nvPr/>
        </p:nvSpPr>
        <p:spPr>
          <a:xfrm>
            <a:off x="7143380" y="2347731"/>
            <a:ext cx="4652492" cy="794000"/>
          </a:xfrm>
          <a:prstGeom prst="rect">
            <a:avLst/>
          </a:prstGeom>
          <a:noFill/>
          <a:ln>
            <a:noFill/>
          </a:ln>
        </p:spPr>
        <p:txBody>
          <a:bodyPr wrap="square" rtlCol="0">
            <a:spAutoFit/>
          </a:bodyPr>
          <a:lstStyle/>
          <a:p>
            <a:pPr algn="just">
              <a:lnSpc>
                <a:spcPts val="1400"/>
              </a:lnSpc>
            </a:pPr>
            <a:r>
              <a:rPr lang="en-US" sz="1050" dirty="0">
                <a:latin typeface="Century Gothic" panose="020B0502020202020204" pitchFamily="34" charset="0"/>
              </a:rPr>
              <a:t>Set your preferences to mute your microphone and turn off your video when joining a meeting and enable them only when you want. You may want to consider placing a webcam cover or tape over your computer’s camera.</a:t>
            </a:r>
          </a:p>
        </p:txBody>
      </p:sp>
      <p:sp>
        <p:nvSpPr>
          <p:cNvPr id="8" name="TextBox 7">
            <a:extLst>
              <a:ext uri="{FF2B5EF4-FFF2-40B4-BE49-F238E27FC236}">
                <a16:creationId xmlns:a16="http://schemas.microsoft.com/office/drawing/2014/main" id="{55EA1F8D-4CEF-AB4E-927C-B1EB58BDE313}"/>
              </a:ext>
            </a:extLst>
          </p:cNvPr>
          <p:cNvSpPr txBox="1"/>
          <p:nvPr/>
        </p:nvSpPr>
        <p:spPr>
          <a:xfrm>
            <a:off x="7143380" y="2130146"/>
            <a:ext cx="4852957" cy="276999"/>
          </a:xfrm>
          <a:prstGeom prst="rect">
            <a:avLst/>
          </a:prstGeom>
          <a:noFill/>
          <a:ln>
            <a:noFill/>
          </a:ln>
        </p:spPr>
        <p:txBody>
          <a:bodyPr wrap="square" rtlCol="0">
            <a:spAutoFit/>
          </a:bodyPr>
          <a:lstStyle/>
          <a:p>
            <a:pPr lvl="0"/>
            <a:r>
              <a:rPr lang="en-US" sz="1200" b="1" dirty="0">
                <a:solidFill>
                  <a:srgbClr val="104C6F"/>
                </a:solidFill>
                <a:latin typeface="Century Gothic" panose="020B0502020202020204" pitchFamily="34" charset="0"/>
              </a:rPr>
              <a:t>Configure audio/video settings</a:t>
            </a:r>
          </a:p>
        </p:txBody>
      </p:sp>
      <p:sp>
        <p:nvSpPr>
          <p:cNvPr id="9" name="TextBox 8">
            <a:extLst>
              <a:ext uri="{FF2B5EF4-FFF2-40B4-BE49-F238E27FC236}">
                <a16:creationId xmlns:a16="http://schemas.microsoft.com/office/drawing/2014/main" id="{0E1EFF10-083F-FE42-A80E-FE6E1BC6E4FF}"/>
              </a:ext>
            </a:extLst>
          </p:cNvPr>
          <p:cNvSpPr txBox="1"/>
          <p:nvPr/>
        </p:nvSpPr>
        <p:spPr>
          <a:xfrm>
            <a:off x="7143375" y="3507840"/>
            <a:ext cx="4852957" cy="973536"/>
          </a:xfrm>
          <a:prstGeom prst="rect">
            <a:avLst/>
          </a:prstGeom>
          <a:noFill/>
          <a:ln>
            <a:noFill/>
          </a:ln>
        </p:spPr>
        <p:txBody>
          <a:bodyPr wrap="square" rtlCol="0">
            <a:spAutoFit/>
          </a:bodyPr>
          <a:lstStyle/>
          <a:p>
            <a:pPr algn="just">
              <a:lnSpc>
                <a:spcPts val="1400"/>
              </a:lnSpc>
            </a:pPr>
            <a:r>
              <a:rPr lang="en-US" sz="1050" dirty="0">
                <a:latin typeface="Century Gothic" panose="020B0502020202020204" pitchFamily="34" charset="0"/>
              </a:rPr>
              <a:t>If you want to enable your webcam, be aware of what is behind you.  Ensure you do not have any personal information or family members walking behind you during the call.  Some video conferencing software lets you set up your own virtual background or blur your background, so people can’t see what is behind you.  </a:t>
            </a:r>
          </a:p>
        </p:txBody>
      </p:sp>
      <p:sp>
        <p:nvSpPr>
          <p:cNvPr id="10" name="TextBox 9">
            <a:extLst>
              <a:ext uri="{FF2B5EF4-FFF2-40B4-BE49-F238E27FC236}">
                <a16:creationId xmlns:a16="http://schemas.microsoft.com/office/drawing/2014/main" id="{C4E48636-3732-574F-B6DC-013CBED5CAE0}"/>
              </a:ext>
            </a:extLst>
          </p:cNvPr>
          <p:cNvSpPr txBox="1"/>
          <p:nvPr/>
        </p:nvSpPr>
        <p:spPr>
          <a:xfrm>
            <a:off x="7142239" y="3316501"/>
            <a:ext cx="4852957" cy="276999"/>
          </a:xfrm>
          <a:prstGeom prst="rect">
            <a:avLst/>
          </a:prstGeom>
          <a:noFill/>
          <a:ln>
            <a:noFill/>
          </a:ln>
        </p:spPr>
        <p:txBody>
          <a:bodyPr wrap="square" rtlCol="0">
            <a:spAutoFit/>
          </a:bodyPr>
          <a:lstStyle/>
          <a:p>
            <a:pPr lvl="0"/>
            <a:r>
              <a:rPr lang="en-US" sz="1200" b="1" dirty="0">
                <a:solidFill>
                  <a:srgbClr val="104C6F"/>
                </a:solidFill>
                <a:latin typeface="Century Gothic" panose="020B0502020202020204" pitchFamily="34" charset="0"/>
              </a:rPr>
              <a:t>Double-check your background</a:t>
            </a:r>
          </a:p>
        </p:txBody>
      </p:sp>
      <p:sp>
        <p:nvSpPr>
          <p:cNvPr id="11" name="TextBox 10">
            <a:extLst>
              <a:ext uri="{FF2B5EF4-FFF2-40B4-BE49-F238E27FC236}">
                <a16:creationId xmlns:a16="http://schemas.microsoft.com/office/drawing/2014/main" id="{65843163-42A0-A04A-9410-AA16C38F7067}"/>
              </a:ext>
            </a:extLst>
          </p:cNvPr>
          <p:cNvSpPr txBox="1"/>
          <p:nvPr/>
        </p:nvSpPr>
        <p:spPr>
          <a:xfrm>
            <a:off x="7141101" y="5929004"/>
            <a:ext cx="4852957" cy="276999"/>
          </a:xfrm>
          <a:prstGeom prst="rect">
            <a:avLst/>
          </a:prstGeom>
          <a:noFill/>
          <a:ln>
            <a:noFill/>
          </a:ln>
        </p:spPr>
        <p:txBody>
          <a:bodyPr wrap="square" rtlCol="0">
            <a:spAutoFit/>
          </a:bodyPr>
          <a:lstStyle/>
          <a:p>
            <a:pPr lvl="0"/>
            <a:r>
              <a:rPr lang="en-US" sz="1200" b="1" dirty="0">
                <a:solidFill>
                  <a:srgbClr val="104C6F"/>
                </a:solidFill>
                <a:latin typeface="Century Gothic" panose="020B0502020202020204" pitchFamily="34" charset="0"/>
              </a:rPr>
              <a:t>Don’t take screenshots</a:t>
            </a:r>
          </a:p>
        </p:txBody>
      </p:sp>
      <p:sp>
        <p:nvSpPr>
          <p:cNvPr id="12" name="TextBox 11">
            <a:extLst>
              <a:ext uri="{FF2B5EF4-FFF2-40B4-BE49-F238E27FC236}">
                <a16:creationId xmlns:a16="http://schemas.microsoft.com/office/drawing/2014/main" id="{E00B88F3-81A6-4C4C-8281-99BDD20D2FCA}"/>
              </a:ext>
            </a:extLst>
          </p:cNvPr>
          <p:cNvSpPr txBox="1"/>
          <p:nvPr/>
        </p:nvSpPr>
        <p:spPr>
          <a:xfrm>
            <a:off x="7139965" y="6181175"/>
            <a:ext cx="4652497" cy="615874"/>
          </a:xfrm>
          <a:prstGeom prst="rect">
            <a:avLst/>
          </a:prstGeom>
          <a:noFill/>
          <a:ln>
            <a:noFill/>
          </a:ln>
        </p:spPr>
        <p:txBody>
          <a:bodyPr wrap="square" rtlCol="0">
            <a:spAutoFit/>
          </a:bodyPr>
          <a:lstStyle/>
          <a:p>
            <a:pPr>
              <a:lnSpc>
                <a:spcPts val="1400"/>
              </a:lnSpc>
            </a:pPr>
            <a:r>
              <a:rPr lang="en-US" sz="1050" dirty="0">
                <a:latin typeface="Century Gothic" panose="020B0502020202020204" pitchFamily="34" charset="0"/>
              </a:rPr>
              <a:t>Do not take or share screenshots of the conference call. You could accidentally share very sensitive information that should not be public.</a:t>
            </a:r>
          </a:p>
        </p:txBody>
      </p:sp>
      <p:sp>
        <p:nvSpPr>
          <p:cNvPr id="13" name="TextBox 12">
            <a:extLst>
              <a:ext uri="{FF2B5EF4-FFF2-40B4-BE49-F238E27FC236}">
                <a16:creationId xmlns:a16="http://schemas.microsoft.com/office/drawing/2014/main" id="{2E56D3FB-9C61-D848-8037-8A9ACE47354E}"/>
              </a:ext>
            </a:extLst>
          </p:cNvPr>
          <p:cNvSpPr txBox="1"/>
          <p:nvPr/>
        </p:nvSpPr>
        <p:spPr>
          <a:xfrm>
            <a:off x="7141101" y="4867712"/>
            <a:ext cx="4852957" cy="974947"/>
          </a:xfrm>
          <a:prstGeom prst="rect">
            <a:avLst/>
          </a:prstGeom>
          <a:noFill/>
          <a:ln>
            <a:noFill/>
          </a:ln>
        </p:spPr>
        <p:txBody>
          <a:bodyPr wrap="square" rtlCol="0">
            <a:spAutoFit/>
          </a:bodyPr>
          <a:lstStyle/>
          <a:p>
            <a:pPr algn="just">
              <a:lnSpc>
                <a:spcPts val="1400"/>
              </a:lnSpc>
            </a:pPr>
            <a:r>
              <a:rPr lang="en-US" sz="1050" dirty="0">
                <a:latin typeface="Century Gothic" panose="020B0502020202020204" pitchFamily="34" charset="0"/>
              </a:rPr>
              <a:t>The invite link to a call is the ticket to enter the meeting; others can join if you share.  Even if a trusted coworker needs the link, it’s much better to tell the conference organizer who can give the individual access to ensure changes to the conference are automatically shared with everyone.</a:t>
            </a:r>
          </a:p>
        </p:txBody>
      </p:sp>
      <p:sp>
        <p:nvSpPr>
          <p:cNvPr id="34" name="Rounded Rectangle 33">
            <a:extLst>
              <a:ext uri="{FF2B5EF4-FFF2-40B4-BE49-F238E27FC236}">
                <a16:creationId xmlns:a16="http://schemas.microsoft.com/office/drawing/2014/main" id="{7E94C097-FACB-C740-83D6-46E320FF160D}"/>
              </a:ext>
            </a:extLst>
          </p:cNvPr>
          <p:cNvSpPr/>
          <p:nvPr/>
        </p:nvSpPr>
        <p:spPr>
          <a:xfrm>
            <a:off x="6363699" y="6050436"/>
            <a:ext cx="640080" cy="6400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E8A1783-2C83-0F4D-92B9-EDF5068458CC}"/>
              </a:ext>
            </a:extLst>
          </p:cNvPr>
          <p:cNvSpPr txBox="1"/>
          <p:nvPr/>
        </p:nvSpPr>
        <p:spPr>
          <a:xfrm>
            <a:off x="7142239" y="4634984"/>
            <a:ext cx="4852957" cy="276999"/>
          </a:xfrm>
          <a:prstGeom prst="rect">
            <a:avLst/>
          </a:prstGeom>
          <a:noFill/>
          <a:ln>
            <a:noFill/>
          </a:ln>
        </p:spPr>
        <p:txBody>
          <a:bodyPr wrap="square" rtlCol="0">
            <a:spAutoFit/>
          </a:bodyPr>
          <a:lstStyle/>
          <a:p>
            <a:pPr lvl="0"/>
            <a:r>
              <a:rPr lang="en-US" sz="1200" b="1" dirty="0">
                <a:solidFill>
                  <a:srgbClr val="104C6F"/>
                </a:solidFill>
                <a:latin typeface="Century Gothic" panose="020B0502020202020204" pitchFamily="34" charset="0"/>
              </a:rPr>
              <a:t>Don’t share invites</a:t>
            </a:r>
            <a:endParaRPr lang="en-US" sz="1100" b="1" dirty="0">
              <a:solidFill>
                <a:srgbClr val="104C6F"/>
              </a:solidFill>
              <a:latin typeface="Century Gothic" panose="020B0502020202020204" pitchFamily="34" charset="0"/>
            </a:endParaRPr>
          </a:p>
        </p:txBody>
      </p:sp>
      <p:pic>
        <p:nvPicPr>
          <p:cNvPr id="15" name="Picture 14" descr="A close up of a logo&#10;&#10;Description automatically generated">
            <a:extLst>
              <a:ext uri="{FF2B5EF4-FFF2-40B4-BE49-F238E27FC236}">
                <a16:creationId xmlns:a16="http://schemas.microsoft.com/office/drawing/2014/main" id="{95C1D49D-39D8-3D45-8E7E-671EE298349D}"/>
              </a:ext>
            </a:extLst>
          </p:cNvPr>
          <p:cNvPicPr>
            <a:picLocks noChangeAspect="1"/>
          </p:cNvPicPr>
          <p:nvPr/>
        </p:nvPicPr>
        <p:blipFill>
          <a:blip r:embed="rId3"/>
          <a:stretch>
            <a:fillRect/>
          </a:stretch>
        </p:blipFill>
        <p:spPr>
          <a:xfrm>
            <a:off x="6363699" y="6067032"/>
            <a:ext cx="640080" cy="606887"/>
          </a:xfrm>
          <a:prstGeom prst="rect">
            <a:avLst/>
          </a:prstGeom>
        </p:spPr>
      </p:pic>
      <p:pic>
        <p:nvPicPr>
          <p:cNvPr id="24" name="Graphic 23" descr="Mop and bucket">
            <a:extLst>
              <a:ext uri="{FF2B5EF4-FFF2-40B4-BE49-F238E27FC236}">
                <a16:creationId xmlns:a16="http://schemas.microsoft.com/office/drawing/2014/main" id="{B6B29946-60E6-9346-8877-4AD7066E32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7110" y="3610714"/>
            <a:ext cx="640080" cy="640080"/>
          </a:xfrm>
          <a:prstGeom prst="rect">
            <a:avLst/>
          </a:prstGeom>
        </p:spPr>
      </p:pic>
      <p:sp>
        <p:nvSpPr>
          <p:cNvPr id="37" name="Rounded Rectangle 36">
            <a:extLst>
              <a:ext uri="{FF2B5EF4-FFF2-40B4-BE49-F238E27FC236}">
                <a16:creationId xmlns:a16="http://schemas.microsoft.com/office/drawing/2014/main" id="{F32115E2-D343-2848-88C4-92128F4968AC}"/>
              </a:ext>
            </a:extLst>
          </p:cNvPr>
          <p:cNvSpPr/>
          <p:nvPr/>
        </p:nvSpPr>
        <p:spPr>
          <a:xfrm>
            <a:off x="6367109" y="1105306"/>
            <a:ext cx="640080" cy="64008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36" name="Picture 35" descr="A close up of a logo&#10;&#10;Description automatically generated">
            <a:extLst>
              <a:ext uri="{FF2B5EF4-FFF2-40B4-BE49-F238E27FC236}">
                <a16:creationId xmlns:a16="http://schemas.microsoft.com/office/drawing/2014/main" id="{31013A12-F885-1F43-94A6-91A10E5C5E36}"/>
              </a:ext>
            </a:extLst>
          </p:cNvPr>
          <p:cNvPicPr>
            <a:picLocks noChangeAspect="1"/>
          </p:cNvPicPr>
          <p:nvPr/>
        </p:nvPicPr>
        <p:blipFill rotWithShape="1">
          <a:blip r:embed="rId6"/>
          <a:srcRect l="23481" t="77407" r="61903" b="6885"/>
          <a:stretch/>
        </p:blipFill>
        <p:spPr>
          <a:xfrm>
            <a:off x="6369952" y="1155744"/>
            <a:ext cx="640080" cy="556029"/>
          </a:xfrm>
          <a:prstGeom prst="rect">
            <a:avLst/>
          </a:prstGeom>
        </p:spPr>
      </p:pic>
      <p:sp>
        <p:nvSpPr>
          <p:cNvPr id="42" name="Rounded Rectangle 41">
            <a:extLst>
              <a:ext uri="{FF2B5EF4-FFF2-40B4-BE49-F238E27FC236}">
                <a16:creationId xmlns:a16="http://schemas.microsoft.com/office/drawing/2014/main" id="{2BFA4411-E486-AF41-90E7-AAB522310384}"/>
              </a:ext>
            </a:extLst>
          </p:cNvPr>
          <p:cNvSpPr/>
          <p:nvPr/>
        </p:nvSpPr>
        <p:spPr>
          <a:xfrm>
            <a:off x="6367109" y="2358010"/>
            <a:ext cx="640080" cy="64008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13FB8B4F-FB80-024C-8AAB-430B89AF3B4B}"/>
              </a:ext>
            </a:extLst>
          </p:cNvPr>
          <p:cNvSpPr/>
          <p:nvPr/>
        </p:nvSpPr>
        <p:spPr>
          <a:xfrm>
            <a:off x="6374717" y="3591329"/>
            <a:ext cx="640080" cy="6400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1CA04A35-D376-324B-B7BE-5235668A53B5}"/>
              </a:ext>
            </a:extLst>
          </p:cNvPr>
          <p:cNvSpPr/>
          <p:nvPr/>
        </p:nvSpPr>
        <p:spPr>
          <a:xfrm>
            <a:off x="6367109" y="4855809"/>
            <a:ext cx="640080" cy="64008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41" name="Picture 40" descr="A picture containing light&#10;&#10;Description automatically generated">
            <a:extLst>
              <a:ext uri="{FF2B5EF4-FFF2-40B4-BE49-F238E27FC236}">
                <a16:creationId xmlns:a16="http://schemas.microsoft.com/office/drawing/2014/main" id="{E88D070B-60CD-6449-B3C8-11E842E0DA34}"/>
              </a:ext>
            </a:extLst>
          </p:cNvPr>
          <p:cNvPicPr>
            <a:picLocks noChangeAspect="1"/>
          </p:cNvPicPr>
          <p:nvPr/>
        </p:nvPicPr>
        <p:blipFill>
          <a:blip r:embed="rId7"/>
          <a:stretch>
            <a:fillRect/>
          </a:stretch>
        </p:blipFill>
        <p:spPr>
          <a:xfrm>
            <a:off x="6485048" y="2410073"/>
            <a:ext cx="404202" cy="548640"/>
          </a:xfrm>
          <a:prstGeom prst="rect">
            <a:avLst/>
          </a:prstGeom>
        </p:spPr>
      </p:pic>
      <p:pic>
        <p:nvPicPr>
          <p:cNvPr id="46" name="Picture 45" descr="A close up of a logo&#10;&#10;Description automatically generated">
            <a:extLst>
              <a:ext uri="{FF2B5EF4-FFF2-40B4-BE49-F238E27FC236}">
                <a16:creationId xmlns:a16="http://schemas.microsoft.com/office/drawing/2014/main" id="{51496DFD-13CB-3546-BC7F-D7EDE20A936D}"/>
              </a:ext>
            </a:extLst>
          </p:cNvPr>
          <p:cNvPicPr>
            <a:picLocks noChangeAspect="1"/>
          </p:cNvPicPr>
          <p:nvPr/>
        </p:nvPicPr>
        <p:blipFill>
          <a:blip r:embed="rId8"/>
          <a:stretch>
            <a:fillRect/>
          </a:stretch>
        </p:blipFill>
        <p:spPr>
          <a:xfrm>
            <a:off x="6403685" y="3656045"/>
            <a:ext cx="566928" cy="551887"/>
          </a:xfrm>
          <a:prstGeom prst="rect">
            <a:avLst/>
          </a:prstGeom>
        </p:spPr>
      </p:pic>
      <p:pic>
        <p:nvPicPr>
          <p:cNvPr id="48" name="Picture 47" descr="A close up of a logo&#10;&#10;Description automatically generated">
            <a:extLst>
              <a:ext uri="{FF2B5EF4-FFF2-40B4-BE49-F238E27FC236}">
                <a16:creationId xmlns:a16="http://schemas.microsoft.com/office/drawing/2014/main" id="{596EB0D4-8FCA-544A-B37D-8FD66F8F10B8}"/>
              </a:ext>
            </a:extLst>
          </p:cNvPr>
          <p:cNvPicPr>
            <a:picLocks noChangeAspect="1"/>
          </p:cNvPicPr>
          <p:nvPr/>
        </p:nvPicPr>
        <p:blipFill>
          <a:blip r:embed="rId9"/>
          <a:stretch>
            <a:fillRect/>
          </a:stretch>
        </p:blipFill>
        <p:spPr>
          <a:xfrm>
            <a:off x="6237590" y="4734234"/>
            <a:ext cx="914400" cy="914400"/>
          </a:xfrm>
          <a:prstGeom prst="rect">
            <a:avLst/>
          </a:prstGeom>
        </p:spPr>
      </p:pic>
    </p:spTree>
    <p:extLst>
      <p:ext uri="{BB962C8B-B14F-4D97-AF65-F5344CB8AC3E}">
        <p14:creationId xmlns:p14="http://schemas.microsoft.com/office/powerpoint/2010/main" val="975091243"/>
      </p:ext>
    </p:extLst>
  </p:cSld>
  <p:clrMapOvr>
    <a:masterClrMapping/>
  </p:clrMapOvr>
</p:sld>
</file>

<file path=ppt/theme/theme1.xml><?xml version="1.0" encoding="utf-8"?>
<a:theme xmlns:a="http://schemas.openxmlformats.org/drawingml/2006/main" name="Theme1">
  <a:themeElements>
    <a:clrScheme name="SANS SA Final">
      <a:dk1>
        <a:srgbClr val="595959"/>
      </a:dk1>
      <a:lt1>
        <a:srgbClr val="FFFFFF"/>
      </a:lt1>
      <a:dk2>
        <a:srgbClr val="545454"/>
      </a:dk2>
      <a:lt2>
        <a:srgbClr val="BFBFBF"/>
      </a:lt2>
      <a:accent1>
        <a:srgbClr val="0099BC"/>
      </a:accent1>
      <a:accent2>
        <a:srgbClr val="F9A01B"/>
      </a:accent2>
      <a:accent3>
        <a:srgbClr val="C9393C"/>
      </a:accent3>
      <a:accent4>
        <a:srgbClr val="009889"/>
      </a:accent4>
      <a:accent5>
        <a:srgbClr val="00587C"/>
      </a:accent5>
      <a:accent6>
        <a:srgbClr val="D8D8D8"/>
      </a:accent6>
      <a:hlink>
        <a:srgbClr val="F9A01B"/>
      </a:hlink>
      <a:folHlink>
        <a:srgbClr val="00587C"/>
      </a:folHlink>
    </a:clrScheme>
    <a:fontScheme name="Custom 1">
      <a:majorFont>
        <a:latin typeface="Fira Sans Medium"/>
        <a:ea typeface=""/>
        <a:cs typeface=""/>
      </a:majorFont>
      <a:minorFont>
        <a:latin typeface="Fira Sans"/>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1" id="{764CC86A-B12B-B94C-B384-A8499EBE1FBE}" vid="{EF6661E5-3326-8A40-B74B-9F1B7E7485D0}"/>
    </a:ext>
  </a:extLst>
</a:theme>
</file>

<file path=docProps/app.xml><?xml version="1.0" encoding="utf-8"?>
<Properties xmlns="http://schemas.openxmlformats.org/officeDocument/2006/extended-properties" xmlns:vt="http://schemas.openxmlformats.org/officeDocument/2006/docPropsVTypes">
  <Template>Theme1</Template>
  <TotalTime>134</TotalTime>
  <Words>289</Words>
  <Application>Microsoft Macintosh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Century Gothic</vt:lpstr>
      <vt:lpstr>Courier New</vt:lpstr>
      <vt:lpstr>Fira Sans</vt:lpstr>
      <vt:lpstr>Fira Sans Medium</vt:lpstr>
      <vt:lpstr>Fira Sans SemiBold</vt:lpstr>
      <vt:lpstr>Wingdings</vt:lpstr>
      <vt:lpstr>Wingdings 2</vt:lpstr>
      <vt:lpstr>Theme1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Goetz, Danielle</dc:creator>
  <cp:lastModifiedBy>Goetz, Danielle</cp:lastModifiedBy>
  <cp:revision>15</cp:revision>
  <dcterms:created xsi:type="dcterms:W3CDTF">2020-04-14T14:36:55Z</dcterms:created>
  <dcterms:modified xsi:type="dcterms:W3CDTF">2020-04-19T23:37:46Z</dcterms:modified>
</cp:coreProperties>
</file>