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99" r:id="rId3"/>
    <p:sldId id="295" r:id="rId4"/>
    <p:sldId id="270" r:id="rId5"/>
    <p:sldId id="272" r:id="rId6"/>
    <p:sldId id="278" r:id="rId7"/>
    <p:sldId id="269" r:id="rId8"/>
    <p:sldId id="302" r:id="rId9"/>
    <p:sldId id="288" r:id="rId10"/>
    <p:sldId id="274" r:id="rId11"/>
    <p:sldId id="281" r:id="rId12"/>
    <p:sldId id="282" r:id="rId13"/>
    <p:sldId id="283" r:id="rId14"/>
    <p:sldId id="285" r:id="rId15"/>
    <p:sldId id="287" r:id="rId16"/>
    <p:sldId id="280" r:id="rId17"/>
    <p:sldId id="289" r:id="rId18"/>
    <p:sldId id="290" r:id="rId19"/>
    <p:sldId id="293" r:id="rId20"/>
    <p:sldId id="292" r:id="rId21"/>
    <p:sldId id="294" r:id="rId22"/>
    <p:sldId id="303" r:id="rId23"/>
    <p:sldId id="291" r:id="rId24"/>
    <p:sldId id="304" r:id="rId25"/>
    <p:sldId id="305" r:id="rId26"/>
    <p:sldId id="306" r:id="rId27"/>
    <p:sldId id="307" r:id="rId28"/>
    <p:sldId id="308" r:id="rId29"/>
    <p:sldId id="309" r:id="rId30"/>
    <p:sldId id="311" r:id="rId31"/>
    <p:sldId id="312" r:id="rId32"/>
    <p:sldId id="296" r:id="rId33"/>
    <p:sldId id="297" r:id="rId34"/>
    <p:sldId id="298" r:id="rId35"/>
    <p:sldId id="286" r:id="rId36"/>
    <p:sldId id="277" r:id="rId37"/>
    <p:sldId id="300" r:id="rId38"/>
    <p:sldId id="301" r:id="rId39"/>
    <p:sldId id="279" r:id="rId40"/>
    <p:sldId id="2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F49C4D-10B3-43E1-AB1C-F81CF7F523EA}" v="1322" dt="2021-10-06T15:59:18.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Theriault" userId="980857a1e623b1e1" providerId="LiveId" clId="{71F49C4D-10B3-43E1-AB1C-F81CF7F523EA}"/>
    <pc:docChg chg="undo redo custSel addSld delSld modSld sldOrd">
      <pc:chgData name="Michael Theriault" userId="980857a1e623b1e1" providerId="LiveId" clId="{71F49C4D-10B3-43E1-AB1C-F81CF7F523EA}" dt="2021-10-06T18:02:36.241" v="19392" actId="47"/>
      <pc:docMkLst>
        <pc:docMk/>
      </pc:docMkLst>
      <pc:sldChg chg="modSp mod modTransition">
        <pc:chgData name="Michael Theriault" userId="980857a1e623b1e1" providerId="LiveId" clId="{71F49C4D-10B3-43E1-AB1C-F81CF7F523EA}" dt="2021-09-30T18:07:50.769" v="1596"/>
        <pc:sldMkLst>
          <pc:docMk/>
          <pc:sldMk cId="1252994698" sldId="256"/>
        </pc:sldMkLst>
        <pc:spChg chg="mod">
          <ac:chgData name="Michael Theriault" userId="980857a1e623b1e1" providerId="LiveId" clId="{71F49C4D-10B3-43E1-AB1C-F81CF7F523EA}" dt="2021-09-28T19:49:18.347" v="87" actId="122"/>
          <ac:spMkLst>
            <pc:docMk/>
            <pc:sldMk cId="1252994698" sldId="256"/>
            <ac:spMk id="2" creationId="{0BB8874F-77E5-48DF-900C-4AAF83646DE6}"/>
          </ac:spMkLst>
        </pc:spChg>
      </pc:sldChg>
      <pc:sldChg chg="del">
        <pc:chgData name="Michael Theriault" userId="980857a1e623b1e1" providerId="LiveId" clId="{71F49C4D-10B3-43E1-AB1C-F81CF7F523EA}" dt="2021-09-28T19:48:04.896" v="1" actId="47"/>
        <pc:sldMkLst>
          <pc:docMk/>
          <pc:sldMk cId="3459889483" sldId="257"/>
        </pc:sldMkLst>
      </pc:sldChg>
      <pc:sldChg chg="add del">
        <pc:chgData name="Michael Theriault" userId="980857a1e623b1e1" providerId="LiveId" clId="{71F49C4D-10B3-43E1-AB1C-F81CF7F523EA}" dt="2021-10-05T21:02:56.961" v="15313" actId="47"/>
        <pc:sldMkLst>
          <pc:docMk/>
          <pc:sldMk cId="2982709374" sldId="258"/>
        </pc:sldMkLst>
      </pc:sldChg>
      <pc:sldChg chg="del">
        <pc:chgData name="Michael Theriault" userId="980857a1e623b1e1" providerId="LiveId" clId="{71F49C4D-10B3-43E1-AB1C-F81CF7F523EA}" dt="2021-09-28T19:48:53.545" v="65" actId="47"/>
        <pc:sldMkLst>
          <pc:docMk/>
          <pc:sldMk cId="815967277" sldId="259"/>
        </pc:sldMkLst>
      </pc:sldChg>
      <pc:sldChg chg="del">
        <pc:chgData name="Michael Theriault" userId="980857a1e623b1e1" providerId="LiveId" clId="{71F49C4D-10B3-43E1-AB1C-F81CF7F523EA}" dt="2021-09-28T19:48:54.269" v="66" actId="47"/>
        <pc:sldMkLst>
          <pc:docMk/>
          <pc:sldMk cId="1631245920" sldId="260"/>
        </pc:sldMkLst>
      </pc:sldChg>
      <pc:sldChg chg="del">
        <pc:chgData name="Michael Theriault" userId="980857a1e623b1e1" providerId="LiveId" clId="{71F49C4D-10B3-43E1-AB1C-F81CF7F523EA}" dt="2021-09-28T19:48:54.756" v="67" actId="47"/>
        <pc:sldMkLst>
          <pc:docMk/>
          <pc:sldMk cId="3123236718" sldId="261"/>
        </pc:sldMkLst>
      </pc:sldChg>
      <pc:sldChg chg="del">
        <pc:chgData name="Michael Theriault" userId="980857a1e623b1e1" providerId="LiveId" clId="{71F49C4D-10B3-43E1-AB1C-F81CF7F523EA}" dt="2021-09-28T19:48:51.598" v="63" actId="47"/>
        <pc:sldMkLst>
          <pc:docMk/>
          <pc:sldMk cId="396665579" sldId="262"/>
        </pc:sldMkLst>
      </pc:sldChg>
      <pc:sldChg chg="addSp delSp modSp mod modTransition delAnim modAnim">
        <pc:chgData name="Michael Theriault" userId="980857a1e623b1e1" providerId="LiveId" clId="{71F49C4D-10B3-43E1-AB1C-F81CF7F523EA}" dt="2021-10-05T18:30:27.110" v="12657" actId="20577"/>
        <pc:sldMkLst>
          <pc:docMk/>
          <pc:sldMk cId="2723404057" sldId="265"/>
        </pc:sldMkLst>
        <pc:spChg chg="del mod">
          <ac:chgData name="Michael Theriault" userId="980857a1e623b1e1" providerId="LiveId" clId="{71F49C4D-10B3-43E1-AB1C-F81CF7F523EA}" dt="2021-09-30T18:38:38.540" v="1706" actId="478"/>
          <ac:spMkLst>
            <pc:docMk/>
            <pc:sldMk cId="2723404057" sldId="265"/>
            <ac:spMk id="2" creationId="{0BB8874F-77E5-48DF-900C-4AAF83646DE6}"/>
          </ac:spMkLst>
        </pc:spChg>
        <pc:spChg chg="mod">
          <ac:chgData name="Michael Theriault" userId="980857a1e623b1e1" providerId="LiveId" clId="{71F49C4D-10B3-43E1-AB1C-F81CF7F523EA}" dt="2021-10-05T18:30:27.110" v="12657" actId="20577"/>
          <ac:spMkLst>
            <pc:docMk/>
            <pc:sldMk cId="2723404057" sldId="265"/>
            <ac:spMk id="3" creationId="{261CB535-835D-4CBF-B117-3C5EA800E63D}"/>
          </ac:spMkLst>
        </pc:spChg>
        <pc:spChg chg="add del mod">
          <ac:chgData name="Michael Theriault" userId="980857a1e623b1e1" providerId="LiveId" clId="{71F49C4D-10B3-43E1-AB1C-F81CF7F523EA}" dt="2021-10-04T17:32:49.445" v="5561" actId="478"/>
          <ac:spMkLst>
            <pc:docMk/>
            <pc:sldMk cId="2723404057" sldId="265"/>
            <ac:spMk id="12" creationId="{DCA470BA-A4E5-4B76-8968-D396AA535A23}"/>
          </ac:spMkLst>
        </pc:spChg>
        <pc:picChg chg="add del mod">
          <ac:chgData name="Michael Theriault" userId="980857a1e623b1e1" providerId="LiveId" clId="{71F49C4D-10B3-43E1-AB1C-F81CF7F523EA}" dt="2021-10-05T18:29:48.917" v="12621" actId="478"/>
          <ac:picMkLst>
            <pc:docMk/>
            <pc:sldMk cId="2723404057" sldId="265"/>
            <ac:picMk id="8" creationId="{2F5ABCE3-B10C-44BC-8401-EA8C2BB3F9BE}"/>
          </ac:picMkLst>
        </pc:picChg>
        <pc:picChg chg="add del mod">
          <ac:chgData name="Michael Theriault" userId="980857a1e623b1e1" providerId="LiveId" clId="{71F49C4D-10B3-43E1-AB1C-F81CF7F523EA}" dt="2021-09-30T18:40:53.169" v="1719"/>
          <ac:picMkLst>
            <pc:docMk/>
            <pc:sldMk cId="2723404057" sldId="265"/>
            <ac:picMk id="10" creationId="{1DA08D10-EE48-4D62-859A-D2CDFBF1DD1C}"/>
          </ac:picMkLst>
        </pc:picChg>
      </pc:sldChg>
      <pc:sldChg chg="addSp delSp modSp del mod modTransition setBg modAnim">
        <pc:chgData name="Michael Theriault" userId="980857a1e623b1e1" providerId="LiveId" clId="{71F49C4D-10B3-43E1-AB1C-F81CF7F523EA}" dt="2021-10-06T01:39:00.969" v="16795" actId="47"/>
        <pc:sldMkLst>
          <pc:docMk/>
          <pc:sldMk cId="2693996158" sldId="266"/>
        </pc:sldMkLst>
        <pc:spChg chg="mod">
          <ac:chgData name="Michael Theriault" userId="980857a1e623b1e1" providerId="LiveId" clId="{71F49C4D-10B3-43E1-AB1C-F81CF7F523EA}" dt="2021-10-06T01:38:06.062" v="16783" actId="20577"/>
          <ac:spMkLst>
            <pc:docMk/>
            <pc:sldMk cId="2693996158" sldId="266"/>
            <ac:spMk id="2" creationId="{15AC92BB-1F00-4D0D-8987-D43B1E6FFD0E}"/>
          </ac:spMkLst>
        </pc:spChg>
        <pc:spChg chg="add del mod">
          <ac:chgData name="Michael Theriault" userId="980857a1e623b1e1" providerId="LiveId" clId="{71F49C4D-10B3-43E1-AB1C-F81CF7F523EA}" dt="2021-09-30T18:08:12.727" v="1599" actId="478"/>
          <ac:spMkLst>
            <pc:docMk/>
            <pc:sldMk cId="2693996158" sldId="266"/>
            <ac:spMk id="3" creationId="{9006DF09-3465-4FF0-BDFD-7F0A5E78BCEE}"/>
          </ac:spMkLst>
        </pc:spChg>
        <pc:spChg chg="add mod">
          <ac:chgData name="Michael Theriault" userId="980857a1e623b1e1" providerId="LiveId" clId="{71F49C4D-10B3-43E1-AB1C-F81CF7F523EA}" dt="2021-10-06T01:38:39.551" v="16794" actId="20577"/>
          <ac:spMkLst>
            <pc:docMk/>
            <pc:sldMk cId="2693996158" sldId="266"/>
            <ac:spMk id="10" creationId="{0236092C-A869-4742-831C-E96F220D2506}"/>
          </ac:spMkLst>
        </pc:spChg>
        <pc:spChg chg="add">
          <ac:chgData name="Michael Theriault" userId="980857a1e623b1e1" providerId="LiveId" clId="{71F49C4D-10B3-43E1-AB1C-F81CF7F523EA}" dt="2021-09-30T17:23:00.906" v="955" actId="26606"/>
          <ac:spMkLst>
            <pc:docMk/>
            <pc:sldMk cId="2693996158" sldId="266"/>
            <ac:spMk id="71" creationId="{7FF47CB7-972F-479F-A36D-9E72D26EC8DA}"/>
          </ac:spMkLst>
        </pc:spChg>
        <pc:spChg chg="add">
          <ac:chgData name="Michael Theriault" userId="980857a1e623b1e1" providerId="LiveId" clId="{71F49C4D-10B3-43E1-AB1C-F81CF7F523EA}" dt="2021-09-30T17:23:00.906" v="955" actId="26606"/>
          <ac:spMkLst>
            <pc:docMk/>
            <pc:sldMk cId="2693996158" sldId="266"/>
            <ac:spMk id="73" creationId="{0D153B68-5844-490D-8E67-F616D6D721CA}"/>
          </ac:spMkLst>
        </pc:spChg>
        <pc:spChg chg="add">
          <ac:chgData name="Michael Theriault" userId="980857a1e623b1e1" providerId="LiveId" clId="{71F49C4D-10B3-43E1-AB1C-F81CF7F523EA}" dt="2021-09-30T17:23:00.906" v="955" actId="26606"/>
          <ac:spMkLst>
            <pc:docMk/>
            <pc:sldMk cId="2693996158" sldId="266"/>
            <ac:spMk id="75" creationId="{C64E267B-3F5A-4357-9E7F-C5FBE5D3B1E0}"/>
          </ac:spMkLst>
        </pc:spChg>
        <pc:picChg chg="add del mod">
          <ac:chgData name="Michael Theriault" userId="980857a1e623b1e1" providerId="LiveId" clId="{71F49C4D-10B3-43E1-AB1C-F81CF7F523EA}" dt="2021-10-05T18:51:14.767" v="14377" actId="478"/>
          <ac:picMkLst>
            <pc:docMk/>
            <pc:sldMk cId="2693996158" sldId="266"/>
            <ac:picMk id="8" creationId="{BC4F6393-9544-4E0E-96FE-071829811F7F}"/>
          </ac:picMkLst>
        </pc:picChg>
        <pc:picChg chg="add del mod">
          <ac:chgData name="Michael Theriault" userId="980857a1e623b1e1" providerId="LiveId" clId="{71F49C4D-10B3-43E1-AB1C-F81CF7F523EA}" dt="2021-09-30T18:19:39.980" v="1649"/>
          <ac:picMkLst>
            <pc:docMk/>
            <pc:sldMk cId="2693996158" sldId="266"/>
            <ac:picMk id="9" creationId="{E1CBD445-7087-4B4D-AF55-E283E5B7CCFF}"/>
          </ac:picMkLst>
        </pc:picChg>
        <pc:picChg chg="add del mod">
          <ac:chgData name="Michael Theriault" userId="980857a1e623b1e1" providerId="LiveId" clId="{71F49C4D-10B3-43E1-AB1C-F81CF7F523EA}" dt="2021-09-30T18:19:29.257" v="1646" actId="478"/>
          <ac:picMkLst>
            <pc:docMk/>
            <pc:sldMk cId="2693996158" sldId="266"/>
            <ac:picMk id="1026" creationId="{0EC573EE-9806-4571-831B-31AAD07A85B0}"/>
          </ac:picMkLst>
        </pc:picChg>
        <pc:picChg chg="del">
          <ac:chgData name="Michael Theriault" userId="980857a1e623b1e1" providerId="LiveId" clId="{71F49C4D-10B3-43E1-AB1C-F81CF7F523EA}" dt="2021-09-28T19:48:36.586" v="32" actId="478"/>
          <ac:picMkLst>
            <pc:docMk/>
            <pc:sldMk cId="2693996158" sldId="266"/>
            <ac:picMk id="1030" creationId="{886BB21C-4B04-4DBF-867B-3C4AD11CA3F0}"/>
          </ac:picMkLst>
        </pc:picChg>
      </pc:sldChg>
      <pc:sldChg chg="del">
        <pc:chgData name="Michael Theriault" userId="980857a1e623b1e1" providerId="LiveId" clId="{71F49C4D-10B3-43E1-AB1C-F81CF7F523EA}" dt="2021-09-28T19:48:05.815" v="2" actId="47"/>
        <pc:sldMkLst>
          <pc:docMk/>
          <pc:sldMk cId="2367592078" sldId="267"/>
        </pc:sldMkLst>
      </pc:sldChg>
      <pc:sldChg chg="addSp modSp add del mod ord">
        <pc:chgData name="Michael Theriault" userId="980857a1e623b1e1" providerId="LiveId" clId="{71F49C4D-10B3-43E1-AB1C-F81CF7F523EA}" dt="2021-09-30T17:38:43.805" v="990" actId="2696"/>
        <pc:sldMkLst>
          <pc:docMk/>
          <pc:sldMk cId="3176866648" sldId="267"/>
        </pc:sldMkLst>
        <pc:spChg chg="mod">
          <ac:chgData name="Michael Theriault" userId="980857a1e623b1e1" providerId="LiveId" clId="{71F49C4D-10B3-43E1-AB1C-F81CF7F523EA}" dt="2021-09-30T17:23:52.583" v="965" actId="20577"/>
          <ac:spMkLst>
            <pc:docMk/>
            <pc:sldMk cId="3176866648" sldId="267"/>
            <ac:spMk id="2" creationId="{15AC92BB-1F00-4D0D-8987-D43B1E6FFD0E}"/>
          </ac:spMkLst>
        </pc:spChg>
        <pc:spChg chg="add mod">
          <ac:chgData name="Michael Theriault" userId="980857a1e623b1e1" providerId="LiveId" clId="{71F49C4D-10B3-43E1-AB1C-F81CF7F523EA}" dt="2021-09-30T17:24:02.314" v="981" actId="20577"/>
          <ac:spMkLst>
            <pc:docMk/>
            <pc:sldMk cId="3176866648" sldId="267"/>
            <ac:spMk id="3" creationId="{D0335506-8AF1-4AF8-9BED-74E82FF53275}"/>
          </ac:spMkLst>
        </pc:spChg>
      </pc:sldChg>
      <pc:sldChg chg="modSp add del mod ord modTransition">
        <pc:chgData name="Michael Theriault" userId="980857a1e623b1e1" providerId="LiveId" clId="{71F49C4D-10B3-43E1-AB1C-F81CF7F523EA}" dt="2021-10-05T15:14:56.933" v="9250" actId="47"/>
        <pc:sldMkLst>
          <pc:docMk/>
          <pc:sldMk cId="2013298557" sldId="268"/>
        </pc:sldMkLst>
        <pc:spChg chg="mod">
          <ac:chgData name="Michael Theriault" userId="980857a1e623b1e1" providerId="LiveId" clId="{71F49C4D-10B3-43E1-AB1C-F81CF7F523EA}" dt="2021-09-28T20:02:07.500" v="380" actId="20577"/>
          <ac:spMkLst>
            <pc:docMk/>
            <pc:sldMk cId="2013298557" sldId="268"/>
            <ac:spMk id="2" creationId="{15AC92BB-1F00-4D0D-8987-D43B1E6FFD0E}"/>
          </ac:spMkLst>
        </pc:spChg>
        <pc:spChg chg="mod">
          <ac:chgData name="Michael Theriault" userId="980857a1e623b1e1" providerId="LiveId" clId="{71F49C4D-10B3-43E1-AB1C-F81CF7F523EA}" dt="2021-09-28T20:03:28.029" v="635" actId="20577"/>
          <ac:spMkLst>
            <pc:docMk/>
            <pc:sldMk cId="2013298557" sldId="268"/>
            <ac:spMk id="3" creationId="{D0335506-8AF1-4AF8-9BED-74E82FF53275}"/>
          </ac:spMkLst>
        </pc:spChg>
      </pc:sldChg>
      <pc:sldChg chg="del">
        <pc:chgData name="Michael Theriault" userId="980857a1e623b1e1" providerId="LiveId" clId="{71F49C4D-10B3-43E1-AB1C-F81CF7F523EA}" dt="2021-09-28T19:48:49.404" v="60" actId="47"/>
        <pc:sldMkLst>
          <pc:docMk/>
          <pc:sldMk cId="2025035862" sldId="268"/>
        </pc:sldMkLst>
      </pc:sldChg>
      <pc:sldChg chg="addSp delSp modSp add mod ord modTransition">
        <pc:chgData name="Michael Theriault" userId="980857a1e623b1e1" providerId="LiveId" clId="{71F49C4D-10B3-43E1-AB1C-F81CF7F523EA}" dt="2021-10-06T03:28:58.592" v="17735"/>
        <pc:sldMkLst>
          <pc:docMk/>
          <pc:sldMk cId="3687867631" sldId="269"/>
        </pc:sldMkLst>
        <pc:spChg chg="mod">
          <ac:chgData name="Michael Theriault" userId="980857a1e623b1e1" providerId="LiveId" clId="{71F49C4D-10B3-43E1-AB1C-F81CF7F523EA}" dt="2021-10-04T17:34:07.864" v="5637" actId="20577"/>
          <ac:spMkLst>
            <pc:docMk/>
            <pc:sldMk cId="3687867631" sldId="269"/>
            <ac:spMk id="2" creationId="{15AC92BB-1F00-4D0D-8987-D43B1E6FFD0E}"/>
          </ac:spMkLst>
        </pc:spChg>
        <pc:spChg chg="mod">
          <ac:chgData name="Michael Theriault" userId="980857a1e623b1e1" providerId="LiveId" clId="{71F49C4D-10B3-43E1-AB1C-F81CF7F523EA}" dt="2021-10-04T18:29:11.841" v="6845" actId="20577"/>
          <ac:spMkLst>
            <pc:docMk/>
            <pc:sldMk cId="3687867631" sldId="269"/>
            <ac:spMk id="3" creationId="{D0335506-8AF1-4AF8-9BED-74E82FF53275}"/>
          </ac:spMkLst>
        </pc:spChg>
        <pc:spChg chg="add del mod">
          <ac:chgData name="Michael Theriault" userId="980857a1e623b1e1" providerId="LiveId" clId="{71F49C4D-10B3-43E1-AB1C-F81CF7F523EA}" dt="2021-10-04T18:24:37.171" v="6743" actId="478"/>
          <ac:spMkLst>
            <pc:docMk/>
            <pc:sldMk cId="3687867631" sldId="269"/>
            <ac:spMk id="5" creationId="{0C0A6CBB-DEF3-4977-8D99-9369ED5E8716}"/>
          </ac:spMkLst>
        </pc:spChg>
        <pc:spChg chg="add del mod">
          <ac:chgData name="Michael Theriault" userId="980857a1e623b1e1" providerId="LiveId" clId="{71F49C4D-10B3-43E1-AB1C-F81CF7F523EA}" dt="2021-09-30T18:49:08.505" v="1867" actId="478"/>
          <ac:spMkLst>
            <pc:docMk/>
            <pc:sldMk cId="3687867631" sldId="269"/>
            <ac:spMk id="5" creationId="{9789F008-AF8A-4952-B4BC-549D42FF6F4D}"/>
          </ac:spMkLst>
        </pc:spChg>
        <pc:graphicFrameChg chg="add del mod modGraphic">
          <ac:chgData name="Michael Theriault" userId="980857a1e623b1e1" providerId="LiveId" clId="{71F49C4D-10B3-43E1-AB1C-F81CF7F523EA}" dt="2021-10-04T18:15:56.911" v="6263" actId="478"/>
          <ac:graphicFrameMkLst>
            <pc:docMk/>
            <pc:sldMk cId="3687867631" sldId="269"/>
            <ac:graphicFrameMk id="4" creationId="{02D577BB-AC3A-4DE5-8FE5-24213259F623}"/>
          </ac:graphicFrameMkLst>
        </pc:graphicFrameChg>
        <pc:picChg chg="add del mod">
          <ac:chgData name="Michael Theriault" userId="980857a1e623b1e1" providerId="LiveId" clId="{71F49C4D-10B3-43E1-AB1C-F81CF7F523EA}" dt="2021-10-04T18:26:36.181" v="6755" actId="1076"/>
          <ac:picMkLst>
            <pc:docMk/>
            <pc:sldMk cId="3687867631" sldId="269"/>
            <ac:picMk id="6" creationId="{279C065F-75AC-4474-92C8-38BC4894299F}"/>
          </ac:picMkLst>
        </pc:picChg>
        <pc:picChg chg="add del mod">
          <ac:chgData name="Michael Theriault" userId="980857a1e623b1e1" providerId="LiveId" clId="{71F49C4D-10B3-43E1-AB1C-F81CF7F523EA}" dt="2021-10-04T17:33:51.975" v="5619" actId="478"/>
          <ac:picMkLst>
            <pc:docMk/>
            <pc:sldMk cId="3687867631" sldId="269"/>
            <ac:picMk id="7" creationId="{6404DE31-2B5B-4CCC-878B-72D56BA826D6}"/>
          </ac:picMkLst>
        </pc:picChg>
        <pc:picChg chg="add del mod">
          <ac:chgData name="Michael Theriault" userId="980857a1e623b1e1" providerId="LiveId" clId="{71F49C4D-10B3-43E1-AB1C-F81CF7F523EA}" dt="2021-10-04T18:24:36.637" v="6742" actId="22"/>
          <ac:picMkLst>
            <pc:docMk/>
            <pc:sldMk cId="3687867631" sldId="269"/>
            <ac:picMk id="9" creationId="{7C8B8913-535B-488B-B1FD-42E7A4689EF2}"/>
          </ac:picMkLst>
        </pc:picChg>
        <pc:picChg chg="add mod">
          <ac:chgData name="Michael Theriault" userId="980857a1e623b1e1" providerId="LiveId" clId="{71F49C4D-10B3-43E1-AB1C-F81CF7F523EA}" dt="2021-10-04T18:26:45.790" v="6756" actId="1076"/>
          <ac:picMkLst>
            <pc:docMk/>
            <pc:sldMk cId="3687867631" sldId="269"/>
            <ac:picMk id="11" creationId="{1377E401-2A1E-42B2-A888-0796ABD9C6B5}"/>
          </ac:picMkLst>
        </pc:picChg>
      </pc:sldChg>
      <pc:sldChg chg="del">
        <pc:chgData name="Michael Theriault" userId="980857a1e623b1e1" providerId="LiveId" clId="{71F49C4D-10B3-43E1-AB1C-F81CF7F523EA}" dt="2021-09-28T19:48:50.501" v="61" actId="47"/>
        <pc:sldMkLst>
          <pc:docMk/>
          <pc:sldMk cId="3310609903" sldId="270"/>
        </pc:sldMkLst>
      </pc:sldChg>
      <pc:sldChg chg="delSp modSp add mod modTransition setBg modAnim delDesignElem">
        <pc:chgData name="Michael Theriault" userId="980857a1e623b1e1" providerId="LiveId" clId="{71F49C4D-10B3-43E1-AB1C-F81CF7F523EA}" dt="2021-10-05T18:51:22.648" v="14378" actId="478"/>
        <pc:sldMkLst>
          <pc:docMk/>
          <pc:sldMk cId="4103349925" sldId="270"/>
        </pc:sldMkLst>
        <pc:spChg chg="mod">
          <ac:chgData name="Michael Theriault" userId="980857a1e623b1e1" providerId="LiveId" clId="{71F49C4D-10B3-43E1-AB1C-F81CF7F523EA}" dt="2021-09-30T18:48:02.023" v="1831" actId="20577"/>
          <ac:spMkLst>
            <pc:docMk/>
            <pc:sldMk cId="4103349925" sldId="270"/>
            <ac:spMk id="3" creationId="{9006DF09-3465-4FF0-BDFD-7F0A5E78BCEE}"/>
          </ac:spMkLst>
        </pc:spChg>
        <pc:spChg chg="del">
          <ac:chgData name="Michael Theriault" userId="980857a1e623b1e1" providerId="LiveId" clId="{71F49C4D-10B3-43E1-AB1C-F81CF7F523EA}" dt="2021-09-30T17:38:28.600" v="983"/>
          <ac:spMkLst>
            <pc:docMk/>
            <pc:sldMk cId="4103349925" sldId="270"/>
            <ac:spMk id="71" creationId="{7FF47CB7-972F-479F-A36D-9E72D26EC8DA}"/>
          </ac:spMkLst>
        </pc:spChg>
        <pc:spChg chg="del">
          <ac:chgData name="Michael Theriault" userId="980857a1e623b1e1" providerId="LiveId" clId="{71F49C4D-10B3-43E1-AB1C-F81CF7F523EA}" dt="2021-09-30T17:38:28.600" v="983"/>
          <ac:spMkLst>
            <pc:docMk/>
            <pc:sldMk cId="4103349925" sldId="270"/>
            <ac:spMk id="73" creationId="{0D153B68-5844-490D-8E67-F616D6D721CA}"/>
          </ac:spMkLst>
        </pc:spChg>
        <pc:spChg chg="del">
          <ac:chgData name="Michael Theriault" userId="980857a1e623b1e1" providerId="LiveId" clId="{71F49C4D-10B3-43E1-AB1C-F81CF7F523EA}" dt="2021-09-30T17:38:28.600" v="983"/>
          <ac:spMkLst>
            <pc:docMk/>
            <pc:sldMk cId="4103349925" sldId="270"/>
            <ac:spMk id="75" creationId="{C64E267B-3F5A-4357-9E7F-C5FBE5D3B1E0}"/>
          </ac:spMkLst>
        </pc:spChg>
        <pc:picChg chg="del mod">
          <ac:chgData name="Michael Theriault" userId="980857a1e623b1e1" providerId="LiveId" clId="{71F49C4D-10B3-43E1-AB1C-F81CF7F523EA}" dt="2021-10-05T18:51:22.648" v="14378" actId="478"/>
          <ac:picMkLst>
            <pc:docMk/>
            <pc:sldMk cId="4103349925" sldId="270"/>
            <ac:picMk id="1026" creationId="{0EC573EE-9806-4571-831B-31AAD07A85B0}"/>
          </ac:picMkLst>
        </pc:picChg>
      </pc:sldChg>
      <pc:sldChg chg="del">
        <pc:chgData name="Michael Theriault" userId="980857a1e623b1e1" providerId="LiveId" clId="{71F49C4D-10B3-43E1-AB1C-F81CF7F523EA}" dt="2021-09-28T19:48:55.599" v="68" actId="47"/>
        <pc:sldMkLst>
          <pc:docMk/>
          <pc:sldMk cId="1650112560" sldId="271"/>
        </pc:sldMkLst>
      </pc:sldChg>
      <pc:sldChg chg="addSp delSp modSp add del mod modTransition">
        <pc:chgData name="Michael Theriault" userId="980857a1e623b1e1" providerId="LiveId" clId="{71F49C4D-10B3-43E1-AB1C-F81CF7F523EA}" dt="2021-09-30T18:30:32.498" v="1681" actId="47"/>
        <pc:sldMkLst>
          <pc:docMk/>
          <pc:sldMk cId="2541973165" sldId="271"/>
        </pc:sldMkLst>
        <pc:spChg chg="mod">
          <ac:chgData name="Michael Theriault" userId="980857a1e623b1e1" providerId="LiveId" clId="{71F49C4D-10B3-43E1-AB1C-F81CF7F523EA}" dt="2021-09-30T17:43:49.472" v="1276" actId="20577"/>
          <ac:spMkLst>
            <pc:docMk/>
            <pc:sldMk cId="2541973165" sldId="271"/>
            <ac:spMk id="2" creationId="{15AC92BB-1F00-4D0D-8987-D43B1E6FFD0E}"/>
          </ac:spMkLst>
        </pc:spChg>
        <pc:spChg chg="mod">
          <ac:chgData name="Michael Theriault" userId="980857a1e623b1e1" providerId="LiveId" clId="{71F49C4D-10B3-43E1-AB1C-F81CF7F523EA}" dt="2021-09-30T18:04:27.823" v="1586" actId="6549"/>
          <ac:spMkLst>
            <pc:docMk/>
            <pc:sldMk cId="2541973165" sldId="271"/>
            <ac:spMk id="3" creationId="{9006DF09-3465-4FF0-BDFD-7F0A5E78BCEE}"/>
          </ac:spMkLst>
        </pc:spChg>
        <pc:graphicFrameChg chg="add mod">
          <ac:chgData name="Michael Theriault" userId="980857a1e623b1e1" providerId="LiveId" clId="{71F49C4D-10B3-43E1-AB1C-F81CF7F523EA}" dt="2021-09-30T18:03:54.326" v="1573" actId="14100"/>
          <ac:graphicFrameMkLst>
            <pc:docMk/>
            <pc:sldMk cId="2541973165" sldId="271"/>
            <ac:graphicFrameMk id="6" creationId="{1AAEE24D-4ED7-41C3-9E83-44D54D364A74}"/>
          </ac:graphicFrameMkLst>
        </pc:graphicFrameChg>
        <pc:picChg chg="del">
          <ac:chgData name="Michael Theriault" userId="980857a1e623b1e1" providerId="LiveId" clId="{71F49C4D-10B3-43E1-AB1C-F81CF7F523EA}" dt="2021-09-30T17:45:34.972" v="1337" actId="478"/>
          <ac:picMkLst>
            <pc:docMk/>
            <pc:sldMk cId="2541973165" sldId="271"/>
            <ac:picMk id="1026" creationId="{0EC573EE-9806-4571-831B-31AAD07A85B0}"/>
          </ac:picMkLst>
        </pc:picChg>
      </pc:sldChg>
      <pc:sldChg chg="addSp modSp add mod modTransition modAnim">
        <pc:chgData name="Michael Theriault" userId="980857a1e623b1e1" providerId="LiveId" clId="{71F49C4D-10B3-43E1-AB1C-F81CF7F523EA}" dt="2021-09-30T18:30:19.595" v="1680"/>
        <pc:sldMkLst>
          <pc:docMk/>
          <pc:sldMk cId="1140490798" sldId="272"/>
        </pc:sldMkLst>
        <pc:spChg chg="add mod">
          <ac:chgData name="Michael Theriault" userId="980857a1e623b1e1" providerId="LiveId" clId="{71F49C4D-10B3-43E1-AB1C-F81CF7F523EA}" dt="2021-09-30T18:05:23.382" v="1591" actId="207"/>
          <ac:spMkLst>
            <pc:docMk/>
            <pc:sldMk cId="1140490798" sldId="272"/>
            <ac:spMk id="4" creationId="{5702C6B7-8BFE-4DFB-99DC-A5C315992EEB}"/>
          </ac:spMkLst>
        </pc:spChg>
      </pc:sldChg>
      <pc:sldChg chg="del">
        <pc:chgData name="Michael Theriault" userId="980857a1e623b1e1" providerId="LiveId" clId="{71F49C4D-10B3-43E1-AB1C-F81CF7F523EA}" dt="2021-09-28T19:48:50.973" v="62" actId="47"/>
        <pc:sldMkLst>
          <pc:docMk/>
          <pc:sldMk cId="4045933118" sldId="272"/>
        </pc:sldMkLst>
      </pc:sldChg>
      <pc:sldChg chg="addSp delSp modSp add del mod setBg delDesignElem">
        <pc:chgData name="Michael Theriault" userId="980857a1e623b1e1" providerId="LiveId" clId="{71F49C4D-10B3-43E1-AB1C-F81CF7F523EA}" dt="2021-09-30T18:32:30.739" v="1685" actId="47"/>
        <pc:sldMkLst>
          <pc:docMk/>
          <pc:sldMk cId="265389361" sldId="273"/>
        </pc:sldMkLst>
        <pc:spChg chg="del mod">
          <ac:chgData name="Michael Theriault" userId="980857a1e623b1e1" providerId="LiveId" clId="{71F49C4D-10B3-43E1-AB1C-F81CF7F523EA}" dt="2021-09-30T18:28:08.984" v="1675" actId="478"/>
          <ac:spMkLst>
            <pc:docMk/>
            <pc:sldMk cId="265389361" sldId="273"/>
            <ac:spMk id="3" creationId="{9006DF09-3465-4FF0-BDFD-7F0A5E78BCEE}"/>
          </ac:spMkLst>
        </pc:spChg>
        <pc:spChg chg="add mod">
          <ac:chgData name="Michael Theriault" userId="980857a1e623b1e1" providerId="LiveId" clId="{71F49C4D-10B3-43E1-AB1C-F81CF7F523EA}" dt="2021-09-30T18:28:12.809" v="1677" actId="20577"/>
          <ac:spMkLst>
            <pc:docMk/>
            <pc:sldMk cId="265389361" sldId="273"/>
            <ac:spMk id="9" creationId="{C9AE9587-05C9-40CB-8A3A-C55A260170D1}"/>
          </ac:spMkLst>
        </pc:spChg>
        <pc:spChg chg="del">
          <ac:chgData name="Michael Theriault" userId="980857a1e623b1e1" providerId="LiveId" clId="{71F49C4D-10B3-43E1-AB1C-F81CF7F523EA}" dt="2021-09-30T18:08:05.450" v="1598"/>
          <ac:spMkLst>
            <pc:docMk/>
            <pc:sldMk cId="265389361" sldId="273"/>
            <ac:spMk id="71" creationId="{7FF47CB7-972F-479F-A36D-9E72D26EC8DA}"/>
          </ac:spMkLst>
        </pc:spChg>
        <pc:spChg chg="del">
          <ac:chgData name="Michael Theriault" userId="980857a1e623b1e1" providerId="LiveId" clId="{71F49C4D-10B3-43E1-AB1C-F81CF7F523EA}" dt="2021-09-30T18:08:05.450" v="1598"/>
          <ac:spMkLst>
            <pc:docMk/>
            <pc:sldMk cId="265389361" sldId="273"/>
            <ac:spMk id="73" creationId="{0D153B68-5844-490D-8E67-F616D6D721CA}"/>
          </ac:spMkLst>
        </pc:spChg>
        <pc:spChg chg="del">
          <ac:chgData name="Michael Theriault" userId="980857a1e623b1e1" providerId="LiveId" clId="{71F49C4D-10B3-43E1-AB1C-F81CF7F523EA}" dt="2021-09-30T18:08:05.450" v="1598"/>
          <ac:spMkLst>
            <pc:docMk/>
            <pc:sldMk cId="265389361" sldId="273"/>
            <ac:spMk id="75" creationId="{C64E267B-3F5A-4357-9E7F-C5FBE5D3B1E0}"/>
          </ac:spMkLst>
        </pc:spChg>
        <pc:picChg chg="add mod">
          <ac:chgData name="Michael Theriault" userId="980857a1e623b1e1" providerId="LiveId" clId="{71F49C4D-10B3-43E1-AB1C-F81CF7F523EA}" dt="2021-09-30T18:21:46.056" v="1654" actId="1036"/>
          <ac:picMkLst>
            <pc:docMk/>
            <pc:sldMk cId="265389361" sldId="273"/>
            <ac:picMk id="8" creationId="{876C46ED-53BB-4AAE-9639-B5D518C158C5}"/>
          </ac:picMkLst>
        </pc:picChg>
        <pc:picChg chg="del">
          <ac:chgData name="Michael Theriault" userId="980857a1e623b1e1" providerId="LiveId" clId="{71F49C4D-10B3-43E1-AB1C-F81CF7F523EA}" dt="2021-09-30T18:19:25.213" v="1644" actId="478"/>
          <ac:picMkLst>
            <pc:docMk/>
            <pc:sldMk cId="265389361" sldId="273"/>
            <ac:picMk id="1026" creationId="{0EC573EE-9806-4571-831B-31AAD07A85B0}"/>
          </ac:picMkLst>
        </pc:picChg>
      </pc:sldChg>
      <pc:sldChg chg="addSp delSp modSp add del mod ord">
        <pc:chgData name="Michael Theriault" userId="980857a1e623b1e1" providerId="LiveId" clId="{71F49C4D-10B3-43E1-AB1C-F81CF7F523EA}" dt="2021-10-06T13:18:35.283" v="17758" actId="47"/>
        <pc:sldMkLst>
          <pc:docMk/>
          <pc:sldMk cId="3706957546" sldId="273"/>
        </pc:sldMkLst>
        <pc:spChg chg="mod">
          <ac:chgData name="Michael Theriault" userId="980857a1e623b1e1" providerId="LiveId" clId="{71F49C4D-10B3-43E1-AB1C-F81CF7F523EA}" dt="2021-09-30T20:14:15.198" v="4595" actId="20577"/>
          <ac:spMkLst>
            <pc:docMk/>
            <pc:sldMk cId="3706957546" sldId="273"/>
            <ac:spMk id="2" creationId="{15AC92BB-1F00-4D0D-8987-D43B1E6FFD0E}"/>
          </ac:spMkLst>
        </pc:spChg>
        <pc:spChg chg="del">
          <ac:chgData name="Michael Theriault" userId="980857a1e623b1e1" providerId="LiveId" clId="{71F49C4D-10B3-43E1-AB1C-F81CF7F523EA}" dt="2021-09-30T20:14:18.802" v="4596" actId="478"/>
          <ac:spMkLst>
            <pc:docMk/>
            <pc:sldMk cId="3706957546" sldId="273"/>
            <ac:spMk id="3" creationId="{D0335506-8AF1-4AF8-9BED-74E82FF53275}"/>
          </ac:spMkLst>
        </pc:spChg>
        <pc:picChg chg="add mod">
          <ac:chgData name="Michael Theriault" userId="980857a1e623b1e1" providerId="LiveId" clId="{71F49C4D-10B3-43E1-AB1C-F81CF7F523EA}" dt="2021-09-30T20:16:13.075" v="4600" actId="1076"/>
          <ac:picMkLst>
            <pc:docMk/>
            <pc:sldMk cId="3706957546" sldId="273"/>
            <ac:picMk id="5" creationId="{D18A587D-6365-427F-9BC1-6AB4D35AF57B}"/>
          </ac:picMkLst>
        </pc:picChg>
      </pc:sldChg>
      <pc:sldChg chg="addSp delSp modSp add del mod">
        <pc:chgData name="Michael Theriault" userId="980857a1e623b1e1" providerId="LiveId" clId="{71F49C4D-10B3-43E1-AB1C-F81CF7F523EA}" dt="2021-09-30T18:32:32.045" v="1686" actId="47"/>
        <pc:sldMkLst>
          <pc:docMk/>
          <pc:sldMk cId="1912970849" sldId="274"/>
        </pc:sldMkLst>
        <pc:spChg chg="del mod">
          <ac:chgData name="Michael Theriault" userId="980857a1e623b1e1" providerId="LiveId" clId="{71F49C4D-10B3-43E1-AB1C-F81CF7F523EA}" dt="2021-09-30T18:27:55.910" v="1672" actId="478"/>
          <ac:spMkLst>
            <pc:docMk/>
            <pc:sldMk cId="1912970849" sldId="274"/>
            <ac:spMk id="3" creationId="{9006DF09-3465-4FF0-BDFD-7F0A5E78BCEE}"/>
          </ac:spMkLst>
        </pc:spChg>
        <pc:spChg chg="add mod">
          <ac:chgData name="Michael Theriault" userId="980857a1e623b1e1" providerId="LiveId" clId="{71F49C4D-10B3-43E1-AB1C-F81CF7F523EA}" dt="2021-09-30T18:28:03.598" v="1674" actId="20577"/>
          <ac:spMkLst>
            <pc:docMk/>
            <pc:sldMk cId="1912970849" sldId="274"/>
            <ac:spMk id="6" creationId="{9B27F8C7-D62F-49EA-9A03-296050A5EB25}"/>
          </ac:spMkLst>
        </pc:spChg>
        <pc:picChg chg="add mod">
          <ac:chgData name="Michael Theriault" userId="980857a1e623b1e1" providerId="LiveId" clId="{71F49C4D-10B3-43E1-AB1C-F81CF7F523EA}" dt="2021-09-30T18:19:21.494" v="1643"/>
          <ac:picMkLst>
            <pc:docMk/>
            <pc:sldMk cId="1912970849" sldId="274"/>
            <ac:picMk id="5" creationId="{E5A2EED7-1D5D-40A8-926E-977BDAE8A83C}"/>
          </ac:picMkLst>
        </pc:picChg>
        <pc:picChg chg="del">
          <ac:chgData name="Michael Theriault" userId="980857a1e623b1e1" providerId="LiveId" clId="{71F49C4D-10B3-43E1-AB1C-F81CF7F523EA}" dt="2021-09-30T18:19:21.199" v="1642" actId="478"/>
          <ac:picMkLst>
            <pc:docMk/>
            <pc:sldMk cId="1912970849" sldId="274"/>
            <ac:picMk id="1026" creationId="{0EC573EE-9806-4571-831B-31AAD07A85B0}"/>
          </ac:picMkLst>
        </pc:picChg>
      </pc:sldChg>
      <pc:sldChg chg="del">
        <pc:chgData name="Michael Theriault" userId="980857a1e623b1e1" providerId="LiveId" clId="{71F49C4D-10B3-43E1-AB1C-F81CF7F523EA}" dt="2021-09-28T19:48:56.148" v="69" actId="47"/>
        <pc:sldMkLst>
          <pc:docMk/>
          <pc:sldMk cId="3153868356" sldId="274"/>
        </pc:sldMkLst>
      </pc:sldChg>
      <pc:sldChg chg="addSp modSp add mod ord">
        <pc:chgData name="Michael Theriault" userId="980857a1e623b1e1" providerId="LiveId" clId="{71F49C4D-10B3-43E1-AB1C-F81CF7F523EA}" dt="2021-10-06T03:26:33.021" v="17715"/>
        <pc:sldMkLst>
          <pc:docMk/>
          <pc:sldMk cId="3157521952" sldId="274"/>
        </pc:sldMkLst>
        <pc:spChg chg="mod">
          <ac:chgData name="Michael Theriault" userId="980857a1e623b1e1" providerId="LiveId" clId="{71F49C4D-10B3-43E1-AB1C-F81CF7F523EA}" dt="2021-09-30T19:58:12.960" v="4070" actId="20577"/>
          <ac:spMkLst>
            <pc:docMk/>
            <pc:sldMk cId="3157521952" sldId="274"/>
            <ac:spMk id="2" creationId="{15AC92BB-1F00-4D0D-8987-D43B1E6FFD0E}"/>
          </ac:spMkLst>
        </pc:spChg>
        <pc:spChg chg="mod">
          <ac:chgData name="Michael Theriault" userId="980857a1e623b1e1" providerId="LiveId" clId="{71F49C4D-10B3-43E1-AB1C-F81CF7F523EA}" dt="2021-09-30T20:13:49.276" v="4566" actId="1076"/>
          <ac:spMkLst>
            <pc:docMk/>
            <pc:sldMk cId="3157521952" sldId="274"/>
            <ac:spMk id="3" creationId="{D0335506-8AF1-4AF8-9BED-74E82FF53275}"/>
          </ac:spMkLst>
        </pc:spChg>
        <pc:picChg chg="add mod">
          <ac:chgData name="Michael Theriault" userId="980857a1e623b1e1" providerId="LiveId" clId="{71F49C4D-10B3-43E1-AB1C-F81CF7F523EA}" dt="2021-09-30T20:16:34.082" v="4601" actId="1076"/>
          <ac:picMkLst>
            <pc:docMk/>
            <pc:sldMk cId="3157521952" sldId="274"/>
            <ac:picMk id="5" creationId="{0EA5E562-73ED-4D1A-B02B-E39DDB2FE9A3}"/>
          </ac:picMkLst>
        </pc:picChg>
      </pc:sldChg>
      <pc:sldChg chg="del">
        <pc:chgData name="Michael Theriault" userId="980857a1e623b1e1" providerId="LiveId" clId="{71F49C4D-10B3-43E1-AB1C-F81CF7F523EA}" dt="2021-09-28T19:48:56.725" v="70" actId="47"/>
        <pc:sldMkLst>
          <pc:docMk/>
          <pc:sldMk cId="1656533626" sldId="275"/>
        </pc:sldMkLst>
      </pc:sldChg>
      <pc:sldChg chg="delSp modSp add del mod ord">
        <pc:chgData name="Michael Theriault" userId="980857a1e623b1e1" providerId="LiveId" clId="{71F49C4D-10B3-43E1-AB1C-F81CF7F523EA}" dt="2021-10-06T01:51:15.479" v="17062" actId="47"/>
        <pc:sldMkLst>
          <pc:docMk/>
          <pc:sldMk cId="2274876819" sldId="275"/>
        </pc:sldMkLst>
        <pc:spChg chg="mod">
          <ac:chgData name="Michael Theriault" userId="980857a1e623b1e1" providerId="LiveId" clId="{71F49C4D-10B3-43E1-AB1C-F81CF7F523EA}" dt="2021-09-30T19:38:14.805" v="3888" actId="20577"/>
          <ac:spMkLst>
            <pc:docMk/>
            <pc:sldMk cId="2274876819" sldId="275"/>
            <ac:spMk id="2" creationId="{15AC92BB-1F00-4D0D-8987-D43B1E6FFD0E}"/>
          </ac:spMkLst>
        </pc:spChg>
        <pc:spChg chg="mod">
          <ac:chgData name="Michael Theriault" userId="980857a1e623b1e1" providerId="LiveId" clId="{71F49C4D-10B3-43E1-AB1C-F81CF7F523EA}" dt="2021-09-30T19:36:24.456" v="3779" actId="20577"/>
          <ac:spMkLst>
            <pc:docMk/>
            <pc:sldMk cId="2274876819" sldId="275"/>
            <ac:spMk id="3" creationId="{D0335506-8AF1-4AF8-9BED-74E82FF53275}"/>
          </ac:spMkLst>
        </pc:spChg>
        <pc:picChg chg="del">
          <ac:chgData name="Michael Theriault" userId="980857a1e623b1e1" providerId="LiveId" clId="{71F49C4D-10B3-43E1-AB1C-F81CF7F523EA}" dt="2021-09-30T19:18:20.117" v="2609" actId="478"/>
          <ac:picMkLst>
            <pc:docMk/>
            <pc:sldMk cId="2274876819" sldId="275"/>
            <ac:picMk id="7" creationId="{6404DE31-2B5B-4CCC-878B-72D56BA826D6}"/>
          </ac:picMkLst>
        </pc:picChg>
      </pc:sldChg>
      <pc:sldChg chg="addSp delSp modSp add del mod modAnim">
        <pc:chgData name="Michael Theriault" userId="980857a1e623b1e1" providerId="LiveId" clId="{71F49C4D-10B3-43E1-AB1C-F81CF7F523EA}" dt="2021-09-30T18:36:25.917" v="1699" actId="47"/>
        <pc:sldMkLst>
          <pc:docMk/>
          <pc:sldMk cId="4172830469" sldId="275"/>
        </pc:sldMkLst>
        <pc:spChg chg="mod">
          <ac:chgData name="Michael Theriault" userId="980857a1e623b1e1" providerId="LiveId" clId="{71F49C4D-10B3-43E1-AB1C-F81CF7F523EA}" dt="2021-09-30T18:27:50.509" v="1671" actId="1076"/>
          <ac:spMkLst>
            <pc:docMk/>
            <pc:sldMk cId="4172830469" sldId="275"/>
            <ac:spMk id="3" creationId="{9006DF09-3465-4FF0-BDFD-7F0A5E78BCEE}"/>
          </ac:spMkLst>
        </pc:spChg>
        <pc:picChg chg="add mod">
          <ac:chgData name="Michael Theriault" userId="980857a1e623b1e1" providerId="LiveId" clId="{71F49C4D-10B3-43E1-AB1C-F81CF7F523EA}" dt="2021-09-30T18:19:16.530" v="1641"/>
          <ac:picMkLst>
            <pc:docMk/>
            <pc:sldMk cId="4172830469" sldId="275"/>
            <ac:picMk id="5" creationId="{D6F592CA-925E-41C1-93D9-3711B4141A42}"/>
          </ac:picMkLst>
        </pc:picChg>
        <pc:picChg chg="del">
          <ac:chgData name="Michael Theriault" userId="980857a1e623b1e1" providerId="LiveId" clId="{71F49C4D-10B3-43E1-AB1C-F81CF7F523EA}" dt="2021-09-30T18:19:16.244" v="1640" actId="478"/>
          <ac:picMkLst>
            <pc:docMk/>
            <pc:sldMk cId="4172830469" sldId="275"/>
            <ac:picMk id="1026" creationId="{0EC573EE-9806-4571-831B-31AAD07A85B0}"/>
          </ac:picMkLst>
        </pc:picChg>
      </pc:sldChg>
      <pc:sldChg chg="modSp add del mod">
        <pc:chgData name="Michael Theriault" userId="980857a1e623b1e1" providerId="LiveId" clId="{71F49C4D-10B3-43E1-AB1C-F81CF7F523EA}" dt="2021-10-06T01:17:47.681" v="16078" actId="47"/>
        <pc:sldMkLst>
          <pc:docMk/>
          <pc:sldMk cId="407144098" sldId="276"/>
        </pc:sldMkLst>
        <pc:spChg chg="mod">
          <ac:chgData name="Michael Theriault" userId="980857a1e623b1e1" providerId="LiveId" clId="{71F49C4D-10B3-43E1-AB1C-F81CF7F523EA}" dt="2021-09-30T19:37:49.080" v="3849" actId="6549"/>
          <ac:spMkLst>
            <pc:docMk/>
            <pc:sldMk cId="407144098" sldId="276"/>
            <ac:spMk id="2" creationId="{15AC92BB-1F00-4D0D-8987-D43B1E6FFD0E}"/>
          </ac:spMkLst>
        </pc:spChg>
        <pc:spChg chg="mod">
          <ac:chgData name="Michael Theriault" userId="980857a1e623b1e1" providerId="LiveId" clId="{71F49C4D-10B3-43E1-AB1C-F81CF7F523EA}" dt="2021-09-30T19:37:35.740" v="3848" actId="6549"/>
          <ac:spMkLst>
            <pc:docMk/>
            <pc:sldMk cId="407144098" sldId="276"/>
            <ac:spMk id="3" creationId="{D0335506-8AF1-4AF8-9BED-74E82FF53275}"/>
          </ac:spMkLst>
        </pc:spChg>
      </pc:sldChg>
      <pc:sldChg chg="delSp modSp add del setBg delDesignElem">
        <pc:chgData name="Michael Theriault" userId="980857a1e623b1e1" providerId="LiveId" clId="{71F49C4D-10B3-43E1-AB1C-F81CF7F523EA}" dt="2021-09-30T18:23:16.326" v="1658" actId="47"/>
        <pc:sldMkLst>
          <pc:docMk/>
          <pc:sldMk cId="421187744" sldId="276"/>
        </pc:sldMkLst>
        <pc:spChg chg="del">
          <ac:chgData name="Michael Theriault" userId="980857a1e623b1e1" providerId="LiveId" clId="{71F49C4D-10B3-43E1-AB1C-F81CF7F523EA}" dt="2021-09-30T18:19:41.370" v="1651"/>
          <ac:spMkLst>
            <pc:docMk/>
            <pc:sldMk cId="421187744" sldId="276"/>
            <ac:spMk id="71" creationId="{7FF47CB7-972F-479F-A36D-9E72D26EC8DA}"/>
          </ac:spMkLst>
        </pc:spChg>
        <pc:spChg chg="del">
          <ac:chgData name="Michael Theriault" userId="980857a1e623b1e1" providerId="LiveId" clId="{71F49C4D-10B3-43E1-AB1C-F81CF7F523EA}" dt="2021-09-30T18:19:41.370" v="1651"/>
          <ac:spMkLst>
            <pc:docMk/>
            <pc:sldMk cId="421187744" sldId="276"/>
            <ac:spMk id="73" creationId="{0D153B68-5844-490D-8E67-F616D6D721CA}"/>
          </ac:spMkLst>
        </pc:spChg>
        <pc:spChg chg="del">
          <ac:chgData name="Michael Theriault" userId="980857a1e623b1e1" providerId="LiveId" clId="{71F49C4D-10B3-43E1-AB1C-F81CF7F523EA}" dt="2021-09-30T18:19:41.370" v="1651"/>
          <ac:spMkLst>
            <pc:docMk/>
            <pc:sldMk cId="421187744" sldId="276"/>
            <ac:spMk id="75" creationId="{C64E267B-3F5A-4357-9E7F-C5FBE5D3B1E0}"/>
          </ac:spMkLst>
        </pc:spChg>
        <pc:picChg chg="mod">
          <ac:chgData name="Michael Theriault" userId="980857a1e623b1e1" providerId="LiveId" clId="{71F49C4D-10B3-43E1-AB1C-F81CF7F523EA}" dt="2021-09-30T18:22:19.636" v="1655" actId="1076"/>
          <ac:picMkLst>
            <pc:docMk/>
            <pc:sldMk cId="421187744" sldId="276"/>
            <ac:picMk id="8" creationId="{BC4F6393-9544-4E0E-96FE-071829811F7F}"/>
          </ac:picMkLst>
        </pc:picChg>
      </pc:sldChg>
      <pc:sldChg chg="delSp modSp add del mod modAnim">
        <pc:chgData name="Michael Theriault" userId="980857a1e623b1e1" providerId="LiveId" clId="{71F49C4D-10B3-43E1-AB1C-F81CF7F523EA}" dt="2021-09-30T18:10:49.628" v="1613" actId="47"/>
        <pc:sldMkLst>
          <pc:docMk/>
          <pc:sldMk cId="489945465" sldId="276"/>
        </pc:sldMkLst>
        <pc:spChg chg="del mod">
          <ac:chgData name="Michael Theriault" userId="980857a1e623b1e1" providerId="LiveId" clId="{71F49C4D-10B3-43E1-AB1C-F81CF7F523EA}" dt="2021-09-30T18:09:59.267" v="1608" actId="478"/>
          <ac:spMkLst>
            <pc:docMk/>
            <pc:sldMk cId="489945465" sldId="276"/>
            <ac:spMk id="3" creationId="{9006DF09-3465-4FF0-BDFD-7F0A5E78BCEE}"/>
          </ac:spMkLst>
        </pc:spChg>
        <pc:picChg chg="mod">
          <ac:chgData name="Michael Theriault" userId="980857a1e623b1e1" providerId="LiveId" clId="{71F49C4D-10B3-43E1-AB1C-F81CF7F523EA}" dt="2021-09-30T18:10:08.596" v="1611" actId="1076"/>
          <ac:picMkLst>
            <pc:docMk/>
            <pc:sldMk cId="489945465" sldId="276"/>
            <ac:picMk id="1026" creationId="{0EC573EE-9806-4571-831B-31AAD07A85B0}"/>
          </ac:picMkLst>
        </pc:picChg>
      </pc:sldChg>
      <pc:sldChg chg="add del modAnim">
        <pc:chgData name="Michael Theriault" userId="980857a1e623b1e1" providerId="LiveId" clId="{71F49C4D-10B3-43E1-AB1C-F81CF7F523EA}" dt="2021-09-30T18:15:59.734" v="1630" actId="47"/>
        <pc:sldMkLst>
          <pc:docMk/>
          <pc:sldMk cId="610018702" sldId="276"/>
        </pc:sldMkLst>
      </pc:sldChg>
      <pc:sldChg chg="del">
        <pc:chgData name="Michael Theriault" userId="980857a1e623b1e1" providerId="LiveId" clId="{71F49C4D-10B3-43E1-AB1C-F81CF7F523EA}" dt="2021-09-28T19:48:59.439" v="73" actId="47"/>
        <pc:sldMkLst>
          <pc:docMk/>
          <pc:sldMk cId="2199826127" sldId="276"/>
        </pc:sldMkLst>
      </pc:sldChg>
      <pc:sldChg chg="add del">
        <pc:chgData name="Michael Theriault" userId="980857a1e623b1e1" providerId="LiveId" clId="{71F49C4D-10B3-43E1-AB1C-F81CF7F523EA}" dt="2021-09-30T18:19:08.883" v="1639"/>
        <pc:sldMkLst>
          <pc:docMk/>
          <pc:sldMk cId="3600261441" sldId="276"/>
        </pc:sldMkLst>
      </pc:sldChg>
      <pc:sldChg chg="add del modAnim">
        <pc:chgData name="Michael Theriault" userId="980857a1e623b1e1" providerId="LiveId" clId="{71F49C4D-10B3-43E1-AB1C-F81CF7F523EA}" dt="2021-09-30T18:18:32.196" v="1635" actId="47"/>
        <pc:sldMkLst>
          <pc:docMk/>
          <pc:sldMk cId="3997845370" sldId="276"/>
        </pc:sldMkLst>
      </pc:sldChg>
      <pc:sldChg chg="del">
        <pc:chgData name="Michael Theriault" userId="980857a1e623b1e1" providerId="LiveId" clId="{71F49C4D-10B3-43E1-AB1C-F81CF7F523EA}" dt="2021-09-28T19:49:02.366" v="74" actId="47"/>
        <pc:sldMkLst>
          <pc:docMk/>
          <pc:sldMk cId="797219571" sldId="277"/>
        </pc:sldMkLst>
      </pc:sldChg>
      <pc:sldChg chg="addSp delSp modSp add mod">
        <pc:chgData name="Michael Theriault" userId="980857a1e623b1e1" providerId="LiveId" clId="{71F49C4D-10B3-43E1-AB1C-F81CF7F523EA}" dt="2021-10-06T03:13:02.961" v="17570" actId="20577"/>
        <pc:sldMkLst>
          <pc:docMk/>
          <pc:sldMk cId="1640522574" sldId="277"/>
        </pc:sldMkLst>
        <pc:spChg chg="mod">
          <ac:chgData name="Michael Theriault" userId="980857a1e623b1e1" providerId="LiveId" clId="{71F49C4D-10B3-43E1-AB1C-F81CF7F523EA}" dt="2021-09-30T20:24:05.765" v="4687" actId="20577"/>
          <ac:spMkLst>
            <pc:docMk/>
            <pc:sldMk cId="1640522574" sldId="277"/>
            <ac:spMk id="2" creationId="{15AC92BB-1F00-4D0D-8987-D43B1E6FFD0E}"/>
          </ac:spMkLst>
        </pc:spChg>
        <pc:spChg chg="mod">
          <ac:chgData name="Michael Theriault" userId="980857a1e623b1e1" providerId="LiveId" clId="{71F49C4D-10B3-43E1-AB1C-F81CF7F523EA}" dt="2021-09-30T20:36:48.780" v="5391" actId="21"/>
          <ac:spMkLst>
            <pc:docMk/>
            <pc:sldMk cId="1640522574" sldId="277"/>
            <ac:spMk id="3" creationId="{D0335506-8AF1-4AF8-9BED-74E82FF53275}"/>
          </ac:spMkLst>
        </pc:spChg>
        <pc:spChg chg="add mod">
          <ac:chgData name="Michael Theriault" userId="980857a1e623b1e1" providerId="LiveId" clId="{71F49C4D-10B3-43E1-AB1C-F81CF7F523EA}" dt="2021-10-06T03:13:02.961" v="17570" actId="20577"/>
          <ac:spMkLst>
            <pc:docMk/>
            <pc:sldMk cId="1640522574" sldId="277"/>
            <ac:spMk id="7" creationId="{BADF0712-1FF3-4027-9391-ECBAED943E5F}"/>
          </ac:spMkLst>
        </pc:spChg>
        <pc:spChg chg="add mod">
          <ac:chgData name="Michael Theriault" userId="980857a1e623b1e1" providerId="LiveId" clId="{71F49C4D-10B3-43E1-AB1C-F81CF7F523EA}" dt="2021-09-30T20:37:36.868" v="5400" actId="1076"/>
          <ac:spMkLst>
            <pc:docMk/>
            <pc:sldMk cId="1640522574" sldId="277"/>
            <ac:spMk id="9" creationId="{B8EA2C6F-C465-4D94-8694-5173AD6A094A}"/>
          </ac:spMkLst>
        </pc:spChg>
        <pc:picChg chg="add mod">
          <ac:chgData name="Michael Theriault" userId="980857a1e623b1e1" providerId="LiveId" clId="{71F49C4D-10B3-43E1-AB1C-F81CF7F523EA}" dt="2021-09-30T20:36:53.971" v="5393" actId="1076"/>
          <ac:picMkLst>
            <pc:docMk/>
            <pc:sldMk cId="1640522574" sldId="277"/>
            <ac:picMk id="5" creationId="{7B89C093-D6CE-4C8B-A8E4-BB997D9D98EB}"/>
          </ac:picMkLst>
        </pc:picChg>
        <pc:picChg chg="add del mod">
          <ac:chgData name="Michael Theriault" userId="980857a1e623b1e1" providerId="LiveId" clId="{71F49C4D-10B3-43E1-AB1C-F81CF7F523EA}" dt="2021-10-06T03:13:00.624" v="17569"/>
          <ac:picMkLst>
            <pc:docMk/>
            <pc:sldMk cId="1640522574" sldId="277"/>
            <ac:picMk id="3074" creationId="{AB5C0F6A-54BC-41C5-9269-E5DB05E827BD}"/>
          </ac:picMkLst>
        </pc:picChg>
      </pc:sldChg>
      <pc:sldChg chg="add del">
        <pc:chgData name="Michael Theriault" userId="980857a1e623b1e1" providerId="LiveId" clId="{71F49C4D-10B3-43E1-AB1C-F81CF7F523EA}" dt="2021-09-30T19:57:14.737" v="4037"/>
        <pc:sldMkLst>
          <pc:docMk/>
          <pc:sldMk cId="2552172007" sldId="277"/>
        </pc:sldMkLst>
      </pc:sldChg>
      <pc:sldChg chg="add del">
        <pc:chgData name="Michael Theriault" userId="980857a1e623b1e1" providerId="LiveId" clId="{71F49C4D-10B3-43E1-AB1C-F81CF7F523EA}" dt="2021-09-30T18:18:35.050" v="1636" actId="47"/>
        <pc:sldMkLst>
          <pc:docMk/>
          <pc:sldMk cId="4000615437" sldId="277"/>
        </pc:sldMkLst>
      </pc:sldChg>
      <pc:sldChg chg="addSp delSp modSp add mod ord">
        <pc:chgData name="Michael Theriault" userId="980857a1e623b1e1" providerId="LiveId" clId="{71F49C4D-10B3-43E1-AB1C-F81CF7F523EA}" dt="2021-10-06T13:36:38.377" v="17776" actId="20577"/>
        <pc:sldMkLst>
          <pc:docMk/>
          <pc:sldMk cId="149292806" sldId="278"/>
        </pc:sldMkLst>
        <pc:spChg chg="mod">
          <ac:chgData name="Michael Theriault" userId="980857a1e623b1e1" providerId="LiveId" clId="{71F49C4D-10B3-43E1-AB1C-F81CF7F523EA}" dt="2021-10-06T13:36:38.377" v="17776" actId="20577"/>
          <ac:spMkLst>
            <pc:docMk/>
            <pc:sldMk cId="149292806" sldId="278"/>
            <ac:spMk id="2" creationId="{15AC92BB-1F00-4D0D-8987-D43B1E6FFD0E}"/>
          </ac:spMkLst>
        </pc:spChg>
        <pc:spChg chg="del">
          <ac:chgData name="Michael Theriault" userId="980857a1e623b1e1" providerId="LiveId" clId="{71F49C4D-10B3-43E1-AB1C-F81CF7F523EA}" dt="2021-09-30T20:40:44.014" v="5417" actId="478"/>
          <ac:spMkLst>
            <pc:docMk/>
            <pc:sldMk cId="149292806" sldId="278"/>
            <ac:spMk id="3" creationId="{D0335506-8AF1-4AF8-9BED-74E82FF53275}"/>
          </ac:spMkLst>
        </pc:spChg>
        <pc:picChg chg="add mod modCrop">
          <ac:chgData name="Michael Theriault" userId="980857a1e623b1e1" providerId="LiveId" clId="{71F49C4D-10B3-43E1-AB1C-F81CF7F523EA}" dt="2021-10-06T01:22:28.053" v="16082" actId="732"/>
          <ac:picMkLst>
            <pc:docMk/>
            <pc:sldMk cId="149292806" sldId="278"/>
            <ac:picMk id="5" creationId="{1F4546E1-5584-4558-91C5-7FEAEE05526E}"/>
          </ac:picMkLst>
        </pc:picChg>
      </pc:sldChg>
      <pc:sldChg chg="del">
        <pc:chgData name="Michael Theriault" userId="980857a1e623b1e1" providerId="LiveId" clId="{71F49C4D-10B3-43E1-AB1C-F81CF7F523EA}" dt="2021-09-28T19:48:57.350" v="71" actId="47"/>
        <pc:sldMkLst>
          <pc:docMk/>
          <pc:sldMk cId="1720298836" sldId="278"/>
        </pc:sldMkLst>
      </pc:sldChg>
      <pc:sldChg chg="addSp delSp modSp add mod">
        <pc:chgData name="Michael Theriault" userId="980857a1e623b1e1" providerId="LiveId" clId="{71F49C4D-10B3-43E1-AB1C-F81CF7F523EA}" dt="2021-09-30T20:39:06.456" v="5413" actId="20577"/>
        <pc:sldMkLst>
          <pc:docMk/>
          <pc:sldMk cId="674264519" sldId="279"/>
        </pc:sldMkLst>
        <pc:spChg chg="mod">
          <ac:chgData name="Michael Theriault" userId="980857a1e623b1e1" providerId="LiveId" clId="{71F49C4D-10B3-43E1-AB1C-F81CF7F523EA}" dt="2021-09-30T20:39:06.456" v="5413" actId="20577"/>
          <ac:spMkLst>
            <pc:docMk/>
            <pc:sldMk cId="674264519" sldId="279"/>
            <ac:spMk id="2" creationId="{15AC92BB-1F00-4D0D-8987-D43B1E6FFD0E}"/>
          </ac:spMkLst>
        </pc:spChg>
        <pc:spChg chg="del">
          <ac:chgData name="Michael Theriault" userId="980857a1e623b1e1" providerId="LiveId" clId="{71F49C4D-10B3-43E1-AB1C-F81CF7F523EA}" dt="2021-09-30T20:38:33.998" v="5402" actId="478"/>
          <ac:spMkLst>
            <pc:docMk/>
            <pc:sldMk cId="674264519" sldId="279"/>
            <ac:spMk id="3" creationId="{D0335506-8AF1-4AF8-9BED-74E82FF53275}"/>
          </ac:spMkLst>
        </pc:spChg>
        <pc:spChg chg="del">
          <ac:chgData name="Michael Theriault" userId="980857a1e623b1e1" providerId="LiveId" clId="{71F49C4D-10B3-43E1-AB1C-F81CF7F523EA}" dt="2021-09-30T20:38:33.998" v="5402" actId="478"/>
          <ac:spMkLst>
            <pc:docMk/>
            <pc:sldMk cId="674264519" sldId="279"/>
            <ac:spMk id="7" creationId="{BADF0712-1FF3-4027-9391-ECBAED943E5F}"/>
          </ac:spMkLst>
        </pc:spChg>
        <pc:spChg chg="del">
          <ac:chgData name="Michael Theriault" userId="980857a1e623b1e1" providerId="LiveId" clId="{71F49C4D-10B3-43E1-AB1C-F81CF7F523EA}" dt="2021-09-30T20:38:33.998" v="5402" actId="478"/>
          <ac:spMkLst>
            <pc:docMk/>
            <pc:sldMk cId="674264519" sldId="279"/>
            <ac:spMk id="9" creationId="{B8EA2C6F-C465-4D94-8694-5173AD6A094A}"/>
          </ac:spMkLst>
        </pc:spChg>
        <pc:picChg chg="del">
          <ac:chgData name="Michael Theriault" userId="980857a1e623b1e1" providerId="LiveId" clId="{71F49C4D-10B3-43E1-AB1C-F81CF7F523EA}" dt="2021-09-30T20:38:33.998" v="5402" actId="478"/>
          <ac:picMkLst>
            <pc:docMk/>
            <pc:sldMk cId="674264519" sldId="279"/>
            <ac:picMk id="5" creationId="{7B89C093-D6CE-4C8B-A8E4-BB997D9D98EB}"/>
          </ac:picMkLst>
        </pc:picChg>
        <pc:picChg chg="add mod">
          <ac:chgData name="Michael Theriault" userId="980857a1e623b1e1" providerId="LiveId" clId="{71F49C4D-10B3-43E1-AB1C-F81CF7F523EA}" dt="2021-09-30T20:38:49.987" v="5406" actId="1076"/>
          <ac:picMkLst>
            <pc:docMk/>
            <pc:sldMk cId="674264519" sldId="279"/>
            <ac:picMk id="6" creationId="{8B6D1A35-B94B-4BAE-A05F-833BA8C8C978}"/>
          </ac:picMkLst>
        </pc:picChg>
      </pc:sldChg>
      <pc:sldChg chg="del">
        <pc:chgData name="Michael Theriault" userId="980857a1e623b1e1" providerId="LiveId" clId="{71F49C4D-10B3-43E1-AB1C-F81CF7F523EA}" dt="2021-09-28T19:48:03.356" v="0" actId="47"/>
        <pc:sldMkLst>
          <pc:docMk/>
          <pc:sldMk cId="4033857660" sldId="279"/>
        </pc:sldMkLst>
      </pc:sldChg>
      <pc:sldChg chg="del">
        <pc:chgData name="Michael Theriault" userId="980857a1e623b1e1" providerId="LiveId" clId="{71F49C4D-10B3-43E1-AB1C-F81CF7F523EA}" dt="2021-09-28T19:48:58.199" v="72" actId="47"/>
        <pc:sldMkLst>
          <pc:docMk/>
          <pc:sldMk cId="1501399112" sldId="280"/>
        </pc:sldMkLst>
      </pc:sldChg>
      <pc:sldChg chg="addSp delSp modSp add mod ord">
        <pc:chgData name="Michael Theriault" userId="980857a1e623b1e1" providerId="LiveId" clId="{71F49C4D-10B3-43E1-AB1C-F81CF7F523EA}" dt="2021-10-06T03:30:48.413" v="17741"/>
        <pc:sldMkLst>
          <pc:docMk/>
          <pc:sldMk cId="3864586120" sldId="280"/>
        </pc:sldMkLst>
        <pc:spChg chg="mod">
          <ac:chgData name="Michael Theriault" userId="980857a1e623b1e1" providerId="LiveId" clId="{71F49C4D-10B3-43E1-AB1C-F81CF7F523EA}" dt="2021-10-05T14:59:29.111" v="8929" actId="20577"/>
          <ac:spMkLst>
            <pc:docMk/>
            <pc:sldMk cId="3864586120" sldId="280"/>
            <ac:spMk id="2" creationId="{15AC92BB-1F00-4D0D-8987-D43B1E6FFD0E}"/>
          </ac:spMkLst>
        </pc:spChg>
        <pc:spChg chg="mod">
          <ac:chgData name="Michael Theriault" userId="980857a1e623b1e1" providerId="LiveId" clId="{71F49C4D-10B3-43E1-AB1C-F81CF7F523EA}" dt="2021-10-05T15:14:47.217" v="9248" actId="20577"/>
          <ac:spMkLst>
            <pc:docMk/>
            <pc:sldMk cId="3864586120" sldId="280"/>
            <ac:spMk id="3" creationId="{D0335506-8AF1-4AF8-9BED-74E82FF53275}"/>
          </ac:spMkLst>
        </pc:spChg>
        <pc:spChg chg="add del mod">
          <ac:chgData name="Michael Theriault" userId="980857a1e623b1e1" providerId="LiveId" clId="{71F49C4D-10B3-43E1-AB1C-F81CF7F523EA}" dt="2021-10-05T15:14:52.799" v="9249" actId="478"/>
          <ac:spMkLst>
            <pc:docMk/>
            <pc:sldMk cId="3864586120" sldId="280"/>
            <ac:spMk id="5" creationId="{304F9D85-74F5-46C9-8AEF-C1A06DD1B2E7}"/>
          </ac:spMkLst>
        </pc:spChg>
      </pc:sldChg>
      <pc:sldChg chg="addSp delSp modSp add mod ord">
        <pc:chgData name="Michael Theriault" userId="980857a1e623b1e1" providerId="LiveId" clId="{71F49C4D-10B3-43E1-AB1C-F81CF7F523EA}" dt="2021-10-06T01:11:10.417" v="16059" actId="1076"/>
        <pc:sldMkLst>
          <pc:docMk/>
          <pc:sldMk cId="1681916853" sldId="281"/>
        </pc:sldMkLst>
        <pc:spChg chg="mod">
          <ac:chgData name="Michael Theriault" userId="980857a1e623b1e1" providerId="LiveId" clId="{71F49C4D-10B3-43E1-AB1C-F81CF7F523EA}" dt="2021-09-30T20:41:55.351" v="5437" actId="20577"/>
          <ac:spMkLst>
            <pc:docMk/>
            <pc:sldMk cId="1681916853" sldId="281"/>
            <ac:spMk id="2" creationId="{15AC92BB-1F00-4D0D-8987-D43B1E6FFD0E}"/>
          </ac:spMkLst>
        </pc:spChg>
        <pc:picChg chg="add del mod">
          <ac:chgData name="Michael Theriault" userId="980857a1e623b1e1" providerId="LiveId" clId="{71F49C4D-10B3-43E1-AB1C-F81CF7F523EA}" dt="2021-09-30T20:43:57.840" v="5442" actId="478"/>
          <ac:picMkLst>
            <pc:docMk/>
            <pc:sldMk cId="1681916853" sldId="281"/>
            <ac:picMk id="4" creationId="{5D241B3E-733C-4956-BDD1-490AE3EC97DC}"/>
          </ac:picMkLst>
        </pc:picChg>
        <pc:picChg chg="del">
          <ac:chgData name="Michael Theriault" userId="980857a1e623b1e1" providerId="LiveId" clId="{71F49C4D-10B3-43E1-AB1C-F81CF7F523EA}" dt="2021-09-30T20:41:37.210" v="5422" actId="478"/>
          <ac:picMkLst>
            <pc:docMk/>
            <pc:sldMk cId="1681916853" sldId="281"/>
            <ac:picMk id="5" creationId="{1F4546E1-5584-4558-91C5-7FEAEE05526E}"/>
          </ac:picMkLst>
        </pc:picChg>
        <pc:picChg chg="add mod modCrop">
          <ac:chgData name="Michael Theriault" userId="980857a1e623b1e1" providerId="LiveId" clId="{71F49C4D-10B3-43E1-AB1C-F81CF7F523EA}" dt="2021-10-06T01:11:10.417" v="16059" actId="1076"/>
          <ac:picMkLst>
            <pc:docMk/>
            <pc:sldMk cId="1681916853" sldId="281"/>
            <ac:picMk id="7" creationId="{20030D21-987A-4951-994E-C7D68A74539B}"/>
          </ac:picMkLst>
        </pc:picChg>
        <pc:picChg chg="add del mod">
          <ac:chgData name="Michael Theriault" userId="980857a1e623b1e1" providerId="LiveId" clId="{71F49C4D-10B3-43E1-AB1C-F81CF7F523EA}" dt="2021-09-30T20:44:09.329" v="5447"/>
          <ac:picMkLst>
            <pc:docMk/>
            <pc:sldMk cId="1681916853" sldId="281"/>
            <ac:picMk id="8" creationId="{21475BB2-192E-4DEC-BBD2-F3DAAACC1CF6}"/>
          </ac:picMkLst>
        </pc:picChg>
      </pc:sldChg>
      <pc:sldChg chg="addSp delSp modSp add mod ord">
        <pc:chgData name="Michael Theriault" userId="980857a1e623b1e1" providerId="LiveId" clId="{71F49C4D-10B3-43E1-AB1C-F81CF7F523EA}" dt="2021-10-06T02:28:36.541" v="17088"/>
        <pc:sldMkLst>
          <pc:docMk/>
          <pc:sldMk cId="2567914806" sldId="282"/>
        </pc:sldMkLst>
        <pc:picChg chg="add mod modCrop">
          <ac:chgData name="Michael Theriault" userId="980857a1e623b1e1" providerId="LiveId" clId="{71F49C4D-10B3-43E1-AB1C-F81CF7F523EA}" dt="2021-10-06T01:13:20.587" v="16067" actId="1076"/>
          <ac:picMkLst>
            <pc:docMk/>
            <pc:sldMk cId="2567914806" sldId="282"/>
            <ac:picMk id="4" creationId="{E5CBEE08-D1E1-4418-952F-95541C2B77C4}"/>
          </ac:picMkLst>
        </pc:picChg>
        <pc:picChg chg="del">
          <ac:chgData name="Michael Theriault" userId="980857a1e623b1e1" providerId="LiveId" clId="{71F49C4D-10B3-43E1-AB1C-F81CF7F523EA}" dt="2021-09-30T20:44:14.522" v="5449" actId="478"/>
          <ac:picMkLst>
            <pc:docMk/>
            <pc:sldMk cId="2567914806" sldId="282"/>
            <ac:picMk id="7" creationId="{20030D21-987A-4951-994E-C7D68A74539B}"/>
          </ac:picMkLst>
        </pc:picChg>
      </pc:sldChg>
      <pc:sldChg chg="addSp delSp modSp add mod ord">
        <pc:chgData name="Michael Theriault" userId="980857a1e623b1e1" providerId="LiveId" clId="{71F49C4D-10B3-43E1-AB1C-F81CF7F523EA}" dt="2021-10-06T02:09:25.686" v="17074"/>
        <pc:sldMkLst>
          <pc:docMk/>
          <pc:sldMk cId="1023486288" sldId="283"/>
        </pc:sldMkLst>
        <pc:spChg chg="mod">
          <ac:chgData name="Michael Theriault" userId="980857a1e623b1e1" providerId="LiveId" clId="{71F49C4D-10B3-43E1-AB1C-F81CF7F523EA}" dt="2021-10-06T01:12:34.544" v="16061" actId="313"/>
          <ac:spMkLst>
            <pc:docMk/>
            <pc:sldMk cId="1023486288" sldId="283"/>
            <ac:spMk id="2" creationId="{15AC92BB-1F00-4D0D-8987-D43B1E6FFD0E}"/>
          </ac:spMkLst>
        </pc:spChg>
        <pc:picChg chg="del mod">
          <ac:chgData name="Michael Theriault" userId="980857a1e623b1e1" providerId="LiveId" clId="{71F49C4D-10B3-43E1-AB1C-F81CF7F523EA}" dt="2021-09-30T20:46:10.710" v="5484" actId="478"/>
          <ac:picMkLst>
            <pc:docMk/>
            <pc:sldMk cId="1023486288" sldId="283"/>
            <ac:picMk id="4" creationId="{E5CBEE08-D1E1-4418-952F-95541C2B77C4}"/>
          </ac:picMkLst>
        </pc:picChg>
        <pc:picChg chg="add mod">
          <ac:chgData name="Michael Theriault" userId="980857a1e623b1e1" providerId="LiveId" clId="{71F49C4D-10B3-43E1-AB1C-F81CF7F523EA}" dt="2021-09-30T20:46:29.911" v="5487" actId="1076"/>
          <ac:picMkLst>
            <pc:docMk/>
            <pc:sldMk cId="1023486288" sldId="283"/>
            <ac:picMk id="5" creationId="{7AEE49D7-4B84-4928-BC84-D3A98C05548F}"/>
          </ac:picMkLst>
        </pc:picChg>
      </pc:sldChg>
      <pc:sldChg chg="addSp delSp modSp add del mod">
        <pc:chgData name="Michael Theriault" userId="980857a1e623b1e1" providerId="LiveId" clId="{71F49C4D-10B3-43E1-AB1C-F81CF7F523EA}" dt="2021-10-06T01:15:14.382" v="16071" actId="47"/>
        <pc:sldMkLst>
          <pc:docMk/>
          <pc:sldMk cId="743982708" sldId="284"/>
        </pc:sldMkLst>
        <pc:spChg chg="mod">
          <ac:chgData name="Michael Theriault" userId="980857a1e623b1e1" providerId="LiveId" clId="{71F49C4D-10B3-43E1-AB1C-F81CF7F523EA}" dt="2021-10-06T01:14:39.316" v="16070" actId="313"/>
          <ac:spMkLst>
            <pc:docMk/>
            <pc:sldMk cId="743982708" sldId="284"/>
            <ac:spMk id="2" creationId="{15AC92BB-1F00-4D0D-8987-D43B1E6FFD0E}"/>
          </ac:spMkLst>
        </pc:spChg>
        <pc:picChg chg="add mod">
          <ac:chgData name="Michael Theriault" userId="980857a1e623b1e1" providerId="LiveId" clId="{71F49C4D-10B3-43E1-AB1C-F81CF7F523EA}" dt="2021-09-30T20:47:37.966" v="5493" actId="14100"/>
          <ac:picMkLst>
            <pc:docMk/>
            <pc:sldMk cId="743982708" sldId="284"/>
            <ac:picMk id="4" creationId="{BB16E336-5D4E-4700-88DC-1DFF4CD6D57D}"/>
          </ac:picMkLst>
        </pc:picChg>
        <pc:picChg chg="del">
          <ac:chgData name="Michael Theriault" userId="980857a1e623b1e1" providerId="LiveId" clId="{71F49C4D-10B3-43E1-AB1C-F81CF7F523EA}" dt="2021-09-30T20:47:34.479" v="5492" actId="478"/>
          <ac:picMkLst>
            <pc:docMk/>
            <pc:sldMk cId="743982708" sldId="284"/>
            <ac:picMk id="5" creationId="{7AEE49D7-4B84-4928-BC84-D3A98C05548F}"/>
          </ac:picMkLst>
        </pc:picChg>
      </pc:sldChg>
      <pc:sldChg chg="addSp delSp modSp add mod ord">
        <pc:chgData name="Michael Theriault" userId="980857a1e623b1e1" providerId="LiveId" clId="{71F49C4D-10B3-43E1-AB1C-F81CF7F523EA}" dt="2021-10-06T02:10:01.726" v="17076"/>
        <pc:sldMkLst>
          <pc:docMk/>
          <pc:sldMk cId="80788334" sldId="285"/>
        </pc:sldMkLst>
        <pc:spChg chg="mod">
          <ac:chgData name="Michael Theriault" userId="980857a1e623b1e1" providerId="LiveId" clId="{71F49C4D-10B3-43E1-AB1C-F81CF7F523EA}" dt="2021-09-30T20:51:37.869" v="5515" actId="20577"/>
          <ac:spMkLst>
            <pc:docMk/>
            <pc:sldMk cId="80788334" sldId="285"/>
            <ac:spMk id="2" creationId="{15AC92BB-1F00-4D0D-8987-D43B1E6FFD0E}"/>
          </ac:spMkLst>
        </pc:spChg>
        <pc:picChg chg="del">
          <ac:chgData name="Michael Theriault" userId="980857a1e623b1e1" providerId="LiveId" clId="{71F49C4D-10B3-43E1-AB1C-F81CF7F523EA}" dt="2021-09-30T20:47:50.140" v="5495" actId="478"/>
          <ac:picMkLst>
            <pc:docMk/>
            <pc:sldMk cId="80788334" sldId="285"/>
            <ac:picMk id="4" creationId="{BB16E336-5D4E-4700-88DC-1DFF4CD6D57D}"/>
          </ac:picMkLst>
        </pc:picChg>
        <pc:picChg chg="add mod">
          <ac:chgData name="Michael Theriault" userId="980857a1e623b1e1" providerId="LiveId" clId="{71F49C4D-10B3-43E1-AB1C-F81CF7F523EA}" dt="2021-09-30T20:51:25.428" v="5501" actId="1076"/>
          <ac:picMkLst>
            <pc:docMk/>
            <pc:sldMk cId="80788334" sldId="285"/>
            <ac:picMk id="5" creationId="{D63B2DA9-4469-4C10-8848-2880285F684B}"/>
          </ac:picMkLst>
        </pc:picChg>
        <pc:picChg chg="add del">
          <ac:chgData name="Michael Theriault" userId="980857a1e623b1e1" providerId="LiveId" clId="{71F49C4D-10B3-43E1-AB1C-F81CF7F523EA}" dt="2021-09-30T20:52:36.245" v="5517" actId="22"/>
          <ac:picMkLst>
            <pc:docMk/>
            <pc:sldMk cId="80788334" sldId="285"/>
            <ac:picMk id="7" creationId="{B4AFDF1C-39A1-4D92-B496-4D4B57FF4C4A}"/>
          </ac:picMkLst>
        </pc:picChg>
      </pc:sldChg>
      <pc:sldChg chg="addSp delSp modSp add mod ord setBg addAnim delAnim">
        <pc:chgData name="Michael Theriault" userId="980857a1e623b1e1" providerId="LiveId" clId="{71F49C4D-10B3-43E1-AB1C-F81CF7F523EA}" dt="2021-10-05T19:39:50.463" v="15256" actId="1076"/>
        <pc:sldMkLst>
          <pc:docMk/>
          <pc:sldMk cId="1812521823" sldId="286"/>
        </pc:sldMkLst>
        <pc:spChg chg="mod">
          <ac:chgData name="Michael Theriault" userId="980857a1e623b1e1" providerId="LiveId" clId="{71F49C4D-10B3-43E1-AB1C-F81CF7F523EA}" dt="2021-09-30T20:53:20.071" v="5557" actId="26606"/>
          <ac:spMkLst>
            <pc:docMk/>
            <pc:sldMk cId="1812521823" sldId="286"/>
            <ac:spMk id="2" creationId="{15AC92BB-1F00-4D0D-8987-D43B1E6FFD0E}"/>
          </ac:spMkLst>
        </pc:spChg>
        <pc:spChg chg="add del">
          <ac:chgData name="Michael Theriault" userId="980857a1e623b1e1" providerId="LiveId" clId="{71F49C4D-10B3-43E1-AB1C-F81CF7F523EA}" dt="2021-09-30T20:53:20.071" v="5557" actId="26606"/>
          <ac:spMkLst>
            <pc:docMk/>
            <pc:sldMk cId="1812521823" sldId="286"/>
            <ac:spMk id="12" creationId="{0E91F5CA-B392-444C-88E3-BF5BAAEBDEB0}"/>
          </ac:spMkLst>
        </pc:spChg>
        <pc:spChg chg="add del">
          <ac:chgData name="Michael Theriault" userId="980857a1e623b1e1" providerId="LiveId" clId="{71F49C4D-10B3-43E1-AB1C-F81CF7F523EA}" dt="2021-09-30T20:53:20.071" v="5557" actId="26606"/>
          <ac:spMkLst>
            <pc:docMk/>
            <pc:sldMk cId="1812521823" sldId="286"/>
            <ac:spMk id="14" creationId="{63F3677B-A97D-4CAD-A971-B22755F563EC}"/>
          </ac:spMkLst>
        </pc:spChg>
        <pc:picChg chg="add mod">
          <ac:chgData name="Michael Theriault" userId="980857a1e623b1e1" providerId="LiveId" clId="{71F49C4D-10B3-43E1-AB1C-F81CF7F523EA}" dt="2021-10-05T19:39:50.463" v="15256" actId="1076"/>
          <ac:picMkLst>
            <pc:docMk/>
            <pc:sldMk cId="1812521823" sldId="286"/>
            <ac:picMk id="4" creationId="{28D091EF-125C-4646-B557-980849438F64}"/>
          </ac:picMkLst>
        </pc:picChg>
        <pc:picChg chg="add del">
          <ac:chgData name="Michael Theriault" userId="980857a1e623b1e1" providerId="LiveId" clId="{71F49C4D-10B3-43E1-AB1C-F81CF7F523EA}" dt="2021-09-30T20:53:20.071" v="5557" actId="26606"/>
          <ac:picMkLst>
            <pc:docMk/>
            <pc:sldMk cId="1812521823" sldId="286"/>
            <ac:picMk id="4" creationId="{B52A23AF-4572-4F5B-AC3E-DE8463299640}"/>
          </ac:picMkLst>
        </pc:picChg>
        <pc:picChg chg="del">
          <ac:chgData name="Michael Theriault" userId="980857a1e623b1e1" providerId="LiveId" clId="{71F49C4D-10B3-43E1-AB1C-F81CF7F523EA}" dt="2021-09-30T20:52:59.514" v="5554" actId="478"/>
          <ac:picMkLst>
            <pc:docMk/>
            <pc:sldMk cId="1812521823" sldId="286"/>
            <ac:picMk id="5" creationId="{D63B2DA9-4469-4C10-8848-2880285F684B}"/>
          </ac:picMkLst>
        </pc:picChg>
        <pc:picChg chg="add del mod">
          <ac:chgData name="Michael Theriault" userId="980857a1e623b1e1" providerId="LiveId" clId="{71F49C4D-10B3-43E1-AB1C-F81CF7F523EA}" dt="2021-10-05T19:39:45.193" v="15255" actId="478"/>
          <ac:picMkLst>
            <pc:docMk/>
            <pc:sldMk cId="1812521823" sldId="286"/>
            <ac:picMk id="6" creationId="{B0ED828C-34AA-4021-B370-60B4CF7DFBD3}"/>
          </ac:picMkLst>
        </pc:picChg>
        <pc:picChg chg="add del">
          <ac:chgData name="Michael Theriault" userId="980857a1e623b1e1" providerId="LiveId" clId="{71F49C4D-10B3-43E1-AB1C-F81CF7F523EA}" dt="2021-09-30T20:53:20.071" v="5557" actId="26606"/>
          <ac:picMkLst>
            <pc:docMk/>
            <pc:sldMk cId="1812521823" sldId="286"/>
            <ac:picMk id="8" creationId="{DEB2E8C4-C3E7-4048-A43D-9859510CFA98}"/>
          </ac:picMkLst>
        </pc:picChg>
        <pc:inkChg chg="add del">
          <ac:chgData name="Michael Theriault" userId="980857a1e623b1e1" providerId="LiveId" clId="{71F49C4D-10B3-43E1-AB1C-F81CF7F523EA}" dt="2021-09-30T20:53:20.071" v="5557" actId="26606"/>
          <ac:inkMkLst>
            <pc:docMk/>
            <pc:sldMk cId="1812521823" sldId="286"/>
            <ac:inkMk id="10" creationId="{24D29CCB-7956-4E3E-8880-304085F04BF4}"/>
          </ac:inkMkLst>
        </pc:inkChg>
      </pc:sldChg>
      <pc:sldChg chg="addSp delSp modSp add mod ord">
        <pc:chgData name="Michael Theriault" userId="980857a1e623b1e1" providerId="LiveId" clId="{71F49C4D-10B3-43E1-AB1C-F81CF7F523EA}" dt="2021-10-06T03:32:13.121" v="17757" actId="20577"/>
        <pc:sldMkLst>
          <pc:docMk/>
          <pc:sldMk cId="1525066703" sldId="287"/>
        </pc:sldMkLst>
        <pc:spChg chg="mod">
          <ac:chgData name="Michael Theriault" userId="980857a1e623b1e1" providerId="LiveId" clId="{71F49C4D-10B3-43E1-AB1C-F81CF7F523EA}" dt="2021-10-06T03:32:13.121" v="17757" actId="20577"/>
          <ac:spMkLst>
            <pc:docMk/>
            <pc:sldMk cId="1525066703" sldId="287"/>
            <ac:spMk id="2" creationId="{15AC92BB-1F00-4D0D-8987-D43B1E6FFD0E}"/>
          </ac:spMkLst>
        </pc:spChg>
        <pc:spChg chg="mod">
          <ac:chgData name="Michael Theriault" userId="980857a1e623b1e1" providerId="LiveId" clId="{71F49C4D-10B3-43E1-AB1C-F81CF7F523EA}" dt="2021-10-05T14:57:24.049" v="8902" actId="20577"/>
          <ac:spMkLst>
            <pc:docMk/>
            <pc:sldMk cId="1525066703" sldId="287"/>
            <ac:spMk id="3" creationId="{D0335506-8AF1-4AF8-9BED-74E82FF53275}"/>
          </ac:spMkLst>
        </pc:spChg>
        <pc:spChg chg="add del">
          <ac:chgData name="Michael Theriault" userId="980857a1e623b1e1" providerId="LiveId" clId="{71F49C4D-10B3-43E1-AB1C-F81CF7F523EA}" dt="2021-10-05T14:59:14.437" v="8904" actId="22"/>
          <ac:spMkLst>
            <pc:docMk/>
            <pc:sldMk cId="1525066703" sldId="287"/>
            <ac:spMk id="6" creationId="{C32B66CC-2451-4B63-8C7D-E6780AB8E2C0}"/>
          </ac:spMkLst>
        </pc:spChg>
        <pc:picChg chg="del">
          <ac:chgData name="Michael Theriault" userId="980857a1e623b1e1" providerId="LiveId" clId="{71F49C4D-10B3-43E1-AB1C-F81CF7F523EA}" dt="2021-10-04T18:57:51.014" v="6876" actId="478"/>
          <ac:picMkLst>
            <pc:docMk/>
            <pc:sldMk cId="1525066703" sldId="287"/>
            <ac:picMk id="7" creationId="{6404DE31-2B5B-4CCC-878B-72D56BA826D6}"/>
          </ac:picMkLst>
        </pc:picChg>
      </pc:sldChg>
      <pc:sldChg chg="modSp add del mod">
        <pc:chgData name="Michael Theriault" userId="980857a1e623b1e1" providerId="LiveId" clId="{71F49C4D-10B3-43E1-AB1C-F81CF7F523EA}" dt="2021-10-04T17:52:34.931" v="5824" actId="2696"/>
        <pc:sldMkLst>
          <pc:docMk/>
          <pc:sldMk cId="1400517758" sldId="288"/>
        </pc:sldMkLst>
        <pc:spChg chg="mod">
          <ac:chgData name="Michael Theriault" userId="980857a1e623b1e1" providerId="LiveId" clId="{71F49C4D-10B3-43E1-AB1C-F81CF7F523EA}" dt="2021-10-04T17:37:22.466" v="5657" actId="20577"/>
          <ac:spMkLst>
            <pc:docMk/>
            <pc:sldMk cId="1400517758" sldId="288"/>
            <ac:spMk id="2" creationId="{15AC92BB-1F00-4D0D-8987-D43B1E6FFD0E}"/>
          </ac:spMkLst>
        </pc:spChg>
        <pc:spChg chg="mod">
          <ac:chgData name="Michael Theriault" userId="980857a1e623b1e1" providerId="LiveId" clId="{71F49C4D-10B3-43E1-AB1C-F81CF7F523EA}" dt="2021-10-04T17:41:11.362" v="5823"/>
          <ac:spMkLst>
            <pc:docMk/>
            <pc:sldMk cId="1400517758" sldId="288"/>
            <ac:spMk id="3" creationId="{D0335506-8AF1-4AF8-9BED-74E82FF53275}"/>
          </ac:spMkLst>
        </pc:spChg>
      </pc:sldChg>
      <pc:sldChg chg="add ord">
        <pc:chgData name="Michael Theriault" userId="980857a1e623b1e1" providerId="LiveId" clId="{71F49C4D-10B3-43E1-AB1C-F81CF7F523EA}" dt="2021-10-06T03:30:06.669" v="17739"/>
        <pc:sldMkLst>
          <pc:docMk/>
          <pc:sldMk cId="1569811406" sldId="288"/>
        </pc:sldMkLst>
      </pc:sldChg>
      <pc:sldChg chg="addSp delSp modSp add del mod">
        <pc:chgData name="Michael Theriault" userId="980857a1e623b1e1" providerId="LiveId" clId="{71F49C4D-10B3-43E1-AB1C-F81CF7F523EA}" dt="2021-10-04T18:27:00.027" v="6757" actId="47"/>
        <pc:sldMkLst>
          <pc:docMk/>
          <pc:sldMk cId="2704634785" sldId="288"/>
        </pc:sldMkLst>
        <pc:spChg chg="mod">
          <ac:chgData name="Michael Theriault" userId="980857a1e623b1e1" providerId="LiveId" clId="{71F49C4D-10B3-43E1-AB1C-F81CF7F523EA}" dt="2021-10-04T18:19:27.959" v="6362" actId="20577"/>
          <ac:spMkLst>
            <pc:docMk/>
            <pc:sldMk cId="2704634785" sldId="288"/>
            <ac:spMk id="2" creationId="{15AC92BB-1F00-4D0D-8987-D43B1E6FFD0E}"/>
          </ac:spMkLst>
        </pc:spChg>
        <pc:spChg chg="mod">
          <ac:chgData name="Michael Theriault" userId="980857a1e623b1e1" providerId="LiveId" clId="{71F49C4D-10B3-43E1-AB1C-F81CF7F523EA}" dt="2021-10-04T18:21:43.360" v="6733" actId="20577"/>
          <ac:spMkLst>
            <pc:docMk/>
            <pc:sldMk cId="2704634785" sldId="288"/>
            <ac:spMk id="3" creationId="{D0335506-8AF1-4AF8-9BED-74E82FF53275}"/>
          </ac:spMkLst>
        </pc:spChg>
        <pc:spChg chg="add mod">
          <ac:chgData name="Michael Theriault" userId="980857a1e623b1e1" providerId="LiveId" clId="{71F49C4D-10B3-43E1-AB1C-F81CF7F523EA}" dt="2021-10-04T18:24:09.063" v="6734" actId="478"/>
          <ac:spMkLst>
            <pc:docMk/>
            <pc:sldMk cId="2704634785" sldId="288"/>
            <ac:spMk id="4" creationId="{7CED230A-6250-4085-91B2-B2AE54BD85E7}"/>
          </ac:spMkLst>
        </pc:spChg>
        <pc:picChg chg="del mod">
          <ac:chgData name="Michael Theriault" userId="980857a1e623b1e1" providerId="LiveId" clId="{71F49C4D-10B3-43E1-AB1C-F81CF7F523EA}" dt="2021-10-04T18:24:09.063" v="6734" actId="478"/>
          <ac:picMkLst>
            <pc:docMk/>
            <pc:sldMk cId="2704634785" sldId="288"/>
            <ac:picMk id="6" creationId="{279C065F-75AC-4474-92C8-38BC4894299F}"/>
          </ac:picMkLst>
        </pc:picChg>
        <pc:picChg chg="add mod">
          <ac:chgData name="Michael Theriault" userId="980857a1e623b1e1" providerId="LiveId" clId="{71F49C4D-10B3-43E1-AB1C-F81CF7F523EA}" dt="2021-10-04T18:24:16.473" v="6737" actId="1076"/>
          <ac:picMkLst>
            <pc:docMk/>
            <pc:sldMk cId="2704634785" sldId="288"/>
            <ac:picMk id="7" creationId="{4FCB47A6-CE73-43C4-9D23-8CBFEBC50D23}"/>
          </ac:picMkLst>
        </pc:picChg>
      </pc:sldChg>
      <pc:sldChg chg="modSp add mod">
        <pc:chgData name="Michael Theriault" userId="980857a1e623b1e1" providerId="LiveId" clId="{71F49C4D-10B3-43E1-AB1C-F81CF7F523EA}" dt="2021-10-06T01:58:30.526" v="17072" actId="20577"/>
        <pc:sldMkLst>
          <pc:docMk/>
          <pc:sldMk cId="1813371745" sldId="289"/>
        </pc:sldMkLst>
        <pc:spChg chg="mod">
          <ac:chgData name="Michael Theriault" userId="980857a1e623b1e1" providerId="LiveId" clId="{71F49C4D-10B3-43E1-AB1C-F81CF7F523EA}" dt="2021-10-06T01:58:30.526" v="17072" actId="20577"/>
          <ac:spMkLst>
            <pc:docMk/>
            <pc:sldMk cId="1813371745" sldId="289"/>
            <ac:spMk id="2" creationId="{15AC92BB-1F00-4D0D-8987-D43B1E6FFD0E}"/>
          </ac:spMkLst>
        </pc:spChg>
        <pc:spChg chg="mod">
          <ac:chgData name="Michael Theriault" userId="980857a1e623b1e1" providerId="LiveId" clId="{71F49C4D-10B3-43E1-AB1C-F81CF7F523EA}" dt="2021-10-05T21:36:49.215" v="15450" actId="20577"/>
          <ac:spMkLst>
            <pc:docMk/>
            <pc:sldMk cId="1813371745" sldId="289"/>
            <ac:spMk id="3" creationId="{D0335506-8AF1-4AF8-9BED-74E82FF53275}"/>
          </ac:spMkLst>
        </pc:spChg>
      </pc:sldChg>
      <pc:sldChg chg="modSp add del mod">
        <pc:chgData name="Michael Theriault" userId="980857a1e623b1e1" providerId="LiveId" clId="{71F49C4D-10B3-43E1-AB1C-F81CF7F523EA}" dt="2021-10-05T13:07:23.128" v="8369" actId="47"/>
        <pc:sldMkLst>
          <pc:docMk/>
          <pc:sldMk cId="3133768919" sldId="289"/>
        </pc:sldMkLst>
        <pc:spChg chg="mod">
          <ac:chgData name="Michael Theriault" userId="980857a1e623b1e1" providerId="LiveId" clId="{71F49C4D-10B3-43E1-AB1C-F81CF7F523EA}" dt="2021-10-04T21:01:01.674" v="7918" actId="20577"/>
          <ac:spMkLst>
            <pc:docMk/>
            <pc:sldMk cId="3133768919" sldId="289"/>
            <ac:spMk id="3" creationId="{D0335506-8AF1-4AF8-9BED-74E82FF53275}"/>
          </ac:spMkLst>
        </pc:spChg>
      </pc:sldChg>
      <pc:sldChg chg="add del">
        <pc:chgData name="Michael Theriault" userId="980857a1e623b1e1" providerId="LiveId" clId="{71F49C4D-10B3-43E1-AB1C-F81CF7F523EA}" dt="2021-10-04T21:01:03.295" v="7920"/>
        <pc:sldMkLst>
          <pc:docMk/>
          <pc:sldMk cId="176099743" sldId="290"/>
        </pc:sldMkLst>
      </pc:sldChg>
      <pc:sldChg chg="addSp delSp modSp add mod">
        <pc:chgData name="Michael Theriault" userId="980857a1e623b1e1" providerId="LiveId" clId="{71F49C4D-10B3-43E1-AB1C-F81CF7F523EA}" dt="2021-10-05T15:37:52.470" v="9788"/>
        <pc:sldMkLst>
          <pc:docMk/>
          <pc:sldMk cId="2211937852" sldId="290"/>
        </pc:sldMkLst>
        <pc:spChg chg="mod">
          <ac:chgData name="Michael Theriault" userId="980857a1e623b1e1" providerId="LiveId" clId="{71F49C4D-10B3-43E1-AB1C-F81CF7F523EA}" dt="2021-10-05T15:29:34.866" v="9273" actId="20577"/>
          <ac:spMkLst>
            <pc:docMk/>
            <pc:sldMk cId="2211937852" sldId="290"/>
            <ac:spMk id="2" creationId="{15AC92BB-1F00-4D0D-8987-D43B1E6FFD0E}"/>
          </ac:spMkLst>
        </pc:spChg>
        <pc:spChg chg="mod">
          <ac:chgData name="Michael Theriault" userId="980857a1e623b1e1" providerId="LiveId" clId="{71F49C4D-10B3-43E1-AB1C-F81CF7F523EA}" dt="2021-10-05T15:33:01.015" v="9444" actId="20577"/>
          <ac:spMkLst>
            <pc:docMk/>
            <pc:sldMk cId="2211937852" sldId="290"/>
            <ac:spMk id="3" creationId="{D0335506-8AF1-4AF8-9BED-74E82FF53275}"/>
          </ac:spMkLst>
        </pc:spChg>
        <pc:spChg chg="add mod">
          <ac:chgData name="Michael Theriault" userId="980857a1e623b1e1" providerId="LiveId" clId="{71F49C4D-10B3-43E1-AB1C-F81CF7F523EA}" dt="2021-10-05T15:37:44.853" v="9786" actId="14100"/>
          <ac:spMkLst>
            <pc:docMk/>
            <pc:sldMk cId="2211937852" sldId="290"/>
            <ac:spMk id="6" creationId="{F2F0878D-E4CB-4A17-9FC3-755906F33E65}"/>
          </ac:spMkLst>
        </pc:spChg>
        <pc:spChg chg="add del mod">
          <ac:chgData name="Michael Theriault" userId="980857a1e623b1e1" providerId="LiveId" clId="{71F49C4D-10B3-43E1-AB1C-F81CF7F523EA}" dt="2021-10-05T15:37:40.899" v="9785" actId="478"/>
          <ac:spMkLst>
            <pc:docMk/>
            <pc:sldMk cId="2211937852" sldId="290"/>
            <ac:spMk id="7" creationId="{D1D016FF-F3DC-4DF6-A712-F88A40334EBD}"/>
          </ac:spMkLst>
        </pc:spChg>
        <pc:spChg chg="add del mod">
          <ac:chgData name="Michael Theriault" userId="980857a1e623b1e1" providerId="LiveId" clId="{71F49C4D-10B3-43E1-AB1C-F81CF7F523EA}" dt="2021-10-05T15:37:52.470" v="9788"/>
          <ac:spMkLst>
            <pc:docMk/>
            <pc:sldMk cId="2211937852" sldId="290"/>
            <ac:spMk id="8" creationId="{F16AF78E-D809-4F2C-9BC6-EE33352E9D95}"/>
          </ac:spMkLst>
        </pc:spChg>
        <pc:picChg chg="add mod">
          <ac:chgData name="Michael Theriault" userId="980857a1e623b1e1" providerId="LiveId" clId="{71F49C4D-10B3-43E1-AB1C-F81CF7F523EA}" dt="2021-10-05T15:33:56.257" v="9450" actId="1076"/>
          <ac:picMkLst>
            <pc:docMk/>
            <pc:sldMk cId="2211937852" sldId="290"/>
            <ac:picMk id="5" creationId="{1A37FDC9-17B1-4A18-82F3-B103B78D8047}"/>
          </ac:picMkLst>
        </pc:picChg>
      </pc:sldChg>
      <pc:sldChg chg="addSp modSp add mod ord">
        <pc:chgData name="Michael Theriault" userId="980857a1e623b1e1" providerId="LiveId" clId="{71F49C4D-10B3-43E1-AB1C-F81CF7F523EA}" dt="2021-10-05T17:45:49.323" v="12215" actId="20577"/>
        <pc:sldMkLst>
          <pc:docMk/>
          <pc:sldMk cId="3915684047" sldId="291"/>
        </pc:sldMkLst>
        <pc:spChg chg="mod">
          <ac:chgData name="Michael Theriault" userId="980857a1e623b1e1" providerId="LiveId" clId="{71F49C4D-10B3-43E1-AB1C-F81CF7F523EA}" dt="2021-10-05T17:39:02.931" v="11685" actId="20577"/>
          <ac:spMkLst>
            <pc:docMk/>
            <pc:sldMk cId="3915684047" sldId="291"/>
            <ac:spMk id="2" creationId="{15AC92BB-1F00-4D0D-8987-D43B1E6FFD0E}"/>
          </ac:spMkLst>
        </pc:spChg>
        <pc:spChg chg="mod">
          <ac:chgData name="Michael Theriault" userId="980857a1e623b1e1" providerId="LiveId" clId="{71F49C4D-10B3-43E1-AB1C-F81CF7F523EA}" dt="2021-10-05T17:44:49.883" v="12065" actId="20577"/>
          <ac:spMkLst>
            <pc:docMk/>
            <pc:sldMk cId="3915684047" sldId="291"/>
            <ac:spMk id="3" creationId="{D0335506-8AF1-4AF8-9BED-74E82FF53275}"/>
          </ac:spMkLst>
        </pc:spChg>
        <pc:spChg chg="add mod">
          <ac:chgData name="Michael Theriault" userId="980857a1e623b1e1" providerId="LiveId" clId="{71F49C4D-10B3-43E1-AB1C-F81CF7F523EA}" dt="2021-10-05T17:45:49.323" v="12215" actId="20577"/>
          <ac:spMkLst>
            <pc:docMk/>
            <pc:sldMk cId="3915684047" sldId="291"/>
            <ac:spMk id="6" creationId="{7C7C5DB5-2D48-4C18-BA3A-3AB50D574437}"/>
          </ac:spMkLst>
        </pc:spChg>
        <pc:picChg chg="add mod">
          <ac:chgData name="Michael Theriault" userId="980857a1e623b1e1" providerId="LiveId" clId="{71F49C4D-10B3-43E1-AB1C-F81CF7F523EA}" dt="2021-10-05T17:40:46.971" v="11816" actId="14100"/>
          <ac:picMkLst>
            <pc:docMk/>
            <pc:sldMk cId="3915684047" sldId="291"/>
            <ac:picMk id="5" creationId="{FBA9CB3B-607C-4C3B-841D-FCFA15A10740}"/>
          </ac:picMkLst>
        </pc:picChg>
      </pc:sldChg>
      <pc:sldChg chg="addSp modSp add mod ord">
        <pc:chgData name="Michael Theriault" userId="980857a1e623b1e1" providerId="LiveId" clId="{71F49C4D-10B3-43E1-AB1C-F81CF7F523EA}" dt="2021-10-05T16:34:02.889" v="11117" actId="1076"/>
        <pc:sldMkLst>
          <pc:docMk/>
          <pc:sldMk cId="3908500168" sldId="292"/>
        </pc:sldMkLst>
        <pc:spChg chg="mod">
          <ac:chgData name="Michael Theriault" userId="980857a1e623b1e1" providerId="LiveId" clId="{71F49C4D-10B3-43E1-AB1C-F81CF7F523EA}" dt="2021-10-05T15:48:32.620" v="10434" actId="255"/>
          <ac:spMkLst>
            <pc:docMk/>
            <pc:sldMk cId="3908500168" sldId="292"/>
            <ac:spMk id="2" creationId="{15AC92BB-1F00-4D0D-8987-D43B1E6FFD0E}"/>
          </ac:spMkLst>
        </pc:spChg>
        <pc:spChg chg="mod">
          <ac:chgData name="Michael Theriault" userId="980857a1e623b1e1" providerId="LiveId" clId="{71F49C4D-10B3-43E1-AB1C-F81CF7F523EA}" dt="2021-10-05T15:53:15.856" v="10828" actId="20577"/>
          <ac:spMkLst>
            <pc:docMk/>
            <pc:sldMk cId="3908500168" sldId="292"/>
            <ac:spMk id="3" creationId="{D0335506-8AF1-4AF8-9BED-74E82FF53275}"/>
          </ac:spMkLst>
        </pc:spChg>
        <pc:spChg chg="add mod">
          <ac:chgData name="Michael Theriault" userId="980857a1e623b1e1" providerId="LiveId" clId="{71F49C4D-10B3-43E1-AB1C-F81CF7F523EA}" dt="2021-10-05T16:34:02.889" v="11117" actId="1076"/>
          <ac:spMkLst>
            <pc:docMk/>
            <pc:sldMk cId="3908500168" sldId="292"/>
            <ac:spMk id="6" creationId="{54BB540D-0170-4CEB-9E1F-4A4868FB4119}"/>
          </ac:spMkLst>
        </pc:spChg>
        <pc:picChg chg="add mod">
          <ac:chgData name="Michael Theriault" userId="980857a1e623b1e1" providerId="LiveId" clId="{71F49C4D-10B3-43E1-AB1C-F81CF7F523EA}" dt="2021-10-05T15:52:49.950" v="10779" actId="1076"/>
          <ac:picMkLst>
            <pc:docMk/>
            <pc:sldMk cId="3908500168" sldId="292"/>
            <ac:picMk id="5" creationId="{E6DC613A-5AD6-4ED8-BC40-2DD352BCF917}"/>
          </ac:picMkLst>
        </pc:picChg>
      </pc:sldChg>
      <pc:sldChg chg="addSp delSp modSp add mod">
        <pc:chgData name="Michael Theriault" userId="980857a1e623b1e1" providerId="LiveId" clId="{71F49C4D-10B3-43E1-AB1C-F81CF7F523EA}" dt="2021-10-06T02:18:47.576" v="17077" actId="20577"/>
        <pc:sldMkLst>
          <pc:docMk/>
          <pc:sldMk cId="1103681194" sldId="293"/>
        </pc:sldMkLst>
        <pc:spChg chg="mod">
          <ac:chgData name="Michael Theriault" userId="980857a1e623b1e1" providerId="LiveId" clId="{71F49C4D-10B3-43E1-AB1C-F81CF7F523EA}" dt="2021-10-06T02:18:47.576" v="17077" actId="20577"/>
          <ac:spMkLst>
            <pc:docMk/>
            <pc:sldMk cId="1103681194" sldId="293"/>
            <ac:spMk id="3" creationId="{D0335506-8AF1-4AF8-9BED-74E82FF53275}"/>
          </ac:spMkLst>
        </pc:spChg>
        <pc:spChg chg="del mod">
          <ac:chgData name="Michael Theriault" userId="980857a1e623b1e1" providerId="LiveId" clId="{71F49C4D-10B3-43E1-AB1C-F81CF7F523EA}" dt="2021-10-05T15:41:54.124" v="10283" actId="478"/>
          <ac:spMkLst>
            <pc:docMk/>
            <pc:sldMk cId="1103681194" sldId="293"/>
            <ac:spMk id="6" creationId="{F2F0878D-E4CB-4A17-9FC3-755906F33E65}"/>
          </ac:spMkLst>
        </pc:spChg>
        <pc:spChg chg="add mod">
          <ac:chgData name="Michael Theriault" userId="980857a1e623b1e1" providerId="LiveId" clId="{71F49C4D-10B3-43E1-AB1C-F81CF7F523EA}" dt="2021-10-05T15:39:16.339" v="9880" actId="20577"/>
          <ac:spMkLst>
            <pc:docMk/>
            <pc:sldMk cId="1103681194" sldId="293"/>
            <ac:spMk id="7" creationId="{751990A8-209A-42F4-B199-05887A8599C8}"/>
          </ac:spMkLst>
        </pc:spChg>
        <pc:spChg chg="add mod">
          <ac:chgData name="Michael Theriault" userId="980857a1e623b1e1" providerId="LiveId" clId="{71F49C4D-10B3-43E1-AB1C-F81CF7F523EA}" dt="2021-10-06T00:24:12.584" v="15955" actId="1076"/>
          <ac:spMkLst>
            <pc:docMk/>
            <pc:sldMk cId="1103681194" sldId="293"/>
            <ac:spMk id="8" creationId="{FB56037E-9FD2-4BE0-9839-3245238FCD94}"/>
          </ac:spMkLst>
        </pc:spChg>
        <pc:picChg chg="del">
          <ac:chgData name="Michael Theriault" userId="980857a1e623b1e1" providerId="LiveId" clId="{71F49C4D-10B3-43E1-AB1C-F81CF7F523EA}" dt="2021-10-05T15:38:41.322" v="9846" actId="478"/>
          <ac:picMkLst>
            <pc:docMk/>
            <pc:sldMk cId="1103681194" sldId="293"/>
            <ac:picMk id="5" creationId="{1A37FDC9-17B1-4A18-82F3-B103B78D8047}"/>
          </ac:picMkLst>
        </pc:picChg>
        <pc:picChg chg="add mod">
          <ac:chgData name="Michael Theriault" userId="980857a1e623b1e1" providerId="LiveId" clId="{71F49C4D-10B3-43E1-AB1C-F81CF7F523EA}" dt="2021-10-05T15:43:09.027" v="10294" actId="14100"/>
          <ac:picMkLst>
            <pc:docMk/>
            <pc:sldMk cId="1103681194" sldId="293"/>
            <ac:picMk id="9" creationId="{88CF2009-AEBB-4FEF-8E17-7B27245A5D75}"/>
          </ac:picMkLst>
        </pc:picChg>
      </pc:sldChg>
      <pc:sldChg chg="add del">
        <pc:chgData name="Michael Theriault" userId="980857a1e623b1e1" providerId="LiveId" clId="{71F49C4D-10B3-43E1-AB1C-F81CF7F523EA}" dt="2021-10-05T15:39:01.991" v="9867"/>
        <pc:sldMkLst>
          <pc:docMk/>
          <pc:sldMk cId="1017634161" sldId="294"/>
        </pc:sldMkLst>
      </pc:sldChg>
      <pc:sldChg chg="addSp modSp add mod">
        <pc:chgData name="Michael Theriault" userId="980857a1e623b1e1" providerId="LiveId" clId="{71F49C4D-10B3-43E1-AB1C-F81CF7F523EA}" dt="2021-10-05T16:44:01.333" v="11672" actId="114"/>
        <pc:sldMkLst>
          <pc:docMk/>
          <pc:sldMk cId="1333891793" sldId="294"/>
        </pc:sldMkLst>
        <pc:spChg chg="mod">
          <ac:chgData name="Michael Theriault" userId="980857a1e623b1e1" providerId="LiveId" clId="{71F49C4D-10B3-43E1-AB1C-F81CF7F523EA}" dt="2021-10-05T16:38:36.939" v="11143" actId="20577"/>
          <ac:spMkLst>
            <pc:docMk/>
            <pc:sldMk cId="1333891793" sldId="294"/>
            <ac:spMk id="2" creationId="{15AC92BB-1F00-4D0D-8987-D43B1E6FFD0E}"/>
          </ac:spMkLst>
        </pc:spChg>
        <pc:spChg chg="mod">
          <ac:chgData name="Michael Theriault" userId="980857a1e623b1e1" providerId="LiveId" clId="{71F49C4D-10B3-43E1-AB1C-F81CF7F523EA}" dt="2021-10-05T16:43:54.647" v="11671" actId="114"/>
          <ac:spMkLst>
            <pc:docMk/>
            <pc:sldMk cId="1333891793" sldId="294"/>
            <ac:spMk id="3" creationId="{D0335506-8AF1-4AF8-9BED-74E82FF53275}"/>
          </ac:spMkLst>
        </pc:spChg>
        <pc:spChg chg="add mod">
          <ac:chgData name="Michael Theriault" userId="980857a1e623b1e1" providerId="LiveId" clId="{71F49C4D-10B3-43E1-AB1C-F81CF7F523EA}" dt="2021-10-05T16:44:01.333" v="11672" actId="114"/>
          <ac:spMkLst>
            <pc:docMk/>
            <pc:sldMk cId="1333891793" sldId="294"/>
            <ac:spMk id="6" creationId="{E4373B3E-4649-46ED-AF1A-5D6DC5E4D739}"/>
          </ac:spMkLst>
        </pc:spChg>
        <pc:picChg chg="add mod">
          <ac:chgData name="Michael Theriault" userId="980857a1e623b1e1" providerId="LiveId" clId="{71F49C4D-10B3-43E1-AB1C-F81CF7F523EA}" dt="2021-10-05T16:40:13.807" v="11300" actId="14100"/>
          <ac:picMkLst>
            <pc:docMk/>
            <pc:sldMk cId="1333891793" sldId="294"/>
            <ac:picMk id="5" creationId="{02831D9A-88F1-482D-BAC7-B3E4045ED93A}"/>
          </ac:picMkLst>
        </pc:picChg>
      </pc:sldChg>
      <pc:sldChg chg="modSp new mod">
        <pc:chgData name="Michael Theriault" userId="980857a1e623b1e1" providerId="LiveId" clId="{71F49C4D-10B3-43E1-AB1C-F81CF7F523EA}" dt="2021-10-05T18:50:37.164" v="14376" actId="313"/>
        <pc:sldMkLst>
          <pc:docMk/>
          <pc:sldMk cId="1956981136" sldId="295"/>
        </pc:sldMkLst>
        <pc:spChg chg="mod">
          <ac:chgData name="Michael Theriault" userId="980857a1e623b1e1" providerId="LiveId" clId="{71F49C4D-10B3-43E1-AB1C-F81CF7F523EA}" dt="2021-10-05T18:50:37.164" v="14376" actId="313"/>
          <ac:spMkLst>
            <pc:docMk/>
            <pc:sldMk cId="1956981136" sldId="295"/>
            <ac:spMk id="2" creationId="{9A164A1D-06D0-4D6A-B9F1-541F3A28BDF3}"/>
          </ac:spMkLst>
        </pc:spChg>
        <pc:spChg chg="mod">
          <ac:chgData name="Michael Theriault" userId="980857a1e623b1e1" providerId="LiveId" clId="{71F49C4D-10B3-43E1-AB1C-F81CF7F523EA}" dt="2021-10-05T18:50:28.760" v="14375" actId="20577"/>
          <ac:spMkLst>
            <pc:docMk/>
            <pc:sldMk cId="1956981136" sldId="295"/>
            <ac:spMk id="3" creationId="{C6DC3A17-732C-425C-ADF2-DCD31F3C046C}"/>
          </ac:spMkLst>
        </pc:spChg>
      </pc:sldChg>
      <pc:sldChg chg="addSp delSp modSp add mod">
        <pc:chgData name="Michael Theriault" userId="980857a1e623b1e1" providerId="LiveId" clId="{71F49C4D-10B3-43E1-AB1C-F81CF7F523EA}" dt="2021-10-06T02:34:00.308" v="17177" actId="20577"/>
        <pc:sldMkLst>
          <pc:docMk/>
          <pc:sldMk cId="3626574591" sldId="296"/>
        </pc:sldMkLst>
        <pc:spChg chg="mod">
          <ac:chgData name="Michael Theriault" userId="980857a1e623b1e1" providerId="LiveId" clId="{71F49C4D-10B3-43E1-AB1C-F81CF7F523EA}" dt="2021-10-05T19:12:10.047" v="14423" actId="255"/>
          <ac:spMkLst>
            <pc:docMk/>
            <pc:sldMk cId="3626574591" sldId="296"/>
            <ac:spMk id="2" creationId="{15AC92BB-1F00-4D0D-8987-D43B1E6FFD0E}"/>
          </ac:spMkLst>
        </pc:spChg>
        <pc:spChg chg="mod">
          <ac:chgData name="Michael Theriault" userId="980857a1e623b1e1" providerId="LiveId" clId="{71F49C4D-10B3-43E1-AB1C-F81CF7F523EA}" dt="2021-10-06T02:34:00.308" v="17177" actId="20577"/>
          <ac:spMkLst>
            <pc:docMk/>
            <pc:sldMk cId="3626574591" sldId="296"/>
            <ac:spMk id="3" creationId="{D0335506-8AF1-4AF8-9BED-74E82FF53275}"/>
          </ac:spMkLst>
        </pc:spChg>
        <pc:spChg chg="mod">
          <ac:chgData name="Michael Theriault" userId="980857a1e623b1e1" providerId="LiveId" clId="{71F49C4D-10B3-43E1-AB1C-F81CF7F523EA}" dt="2021-10-06T02:32:07.852" v="17139" actId="1076"/>
          <ac:spMkLst>
            <pc:docMk/>
            <pc:sldMk cId="3626574591" sldId="296"/>
            <ac:spMk id="6" creationId="{7C7C5DB5-2D48-4C18-BA3A-3AB50D574437}"/>
          </ac:spMkLst>
        </pc:spChg>
        <pc:picChg chg="del">
          <ac:chgData name="Michael Theriault" userId="980857a1e623b1e1" providerId="LiveId" clId="{71F49C4D-10B3-43E1-AB1C-F81CF7F523EA}" dt="2021-10-05T19:11:57.567" v="14413" actId="478"/>
          <ac:picMkLst>
            <pc:docMk/>
            <pc:sldMk cId="3626574591" sldId="296"/>
            <ac:picMk id="5" creationId="{FBA9CB3B-607C-4C3B-841D-FCFA15A10740}"/>
          </ac:picMkLst>
        </pc:picChg>
        <pc:picChg chg="add mod">
          <ac:chgData name="Michael Theriault" userId="980857a1e623b1e1" providerId="LiveId" clId="{71F49C4D-10B3-43E1-AB1C-F81CF7F523EA}" dt="2021-10-05T19:12:39.292" v="14425" actId="1076"/>
          <ac:picMkLst>
            <pc:docMk/>
            <pc:sldMk cId="3626574591" sldId="296"/>
            <ac:picMk id="7" creationId="{08B0BD17-D669-41D2-86F1-FCC4A45058E9}"/>
          </ac:picMkLst>
        </pc:picChg>
      </pc:sldChg>
      <pc:sldChg chg="addSp delSp modSp add mod ord">
        <pc:chgData name="Michael Theriault" userId="980857a1e623b1e1" providerId="LiveId" clId="{71F49C4D-10B3-43E1-AB1C-F81CF7F523EA}" dt="2021-10-06T00:32:16.516" v="16044"/>
        <pc:sldMkLst>
          <pc:docMk/>
          <pc:sldMk cId="1663119205" sldId="297"/>
        </pc:sldMkLst>
        <pc:spChg chg="mod">
          <ac:chgData name="Michael Theriault" userId="980857a1e623b1e1" providerId="LiveId" clId="{71F49C4D-10B3-43E1-AB1C-F81CF7F523EA}" dt="2021-10-06T00:31:48.339" v="16042" actId="255"/>
          <ac:spMkLst>
            <pc:docMk/>
            <pc:sldMk cId="1663119205" sldId="297"/>
            <ac:spMk id="2" creationId="{15AC92BB-1F00-4D0D-8987-D43B1E6FFD0E}"/>
          </ac:spMkLst>
        </pc:spChg>
        <pc:picChg chg="del">
          <ac:chgData name="Michael Theriault" userId="980857a1e623b1e1" providerId="LiveId" clId="{71F49C4D-10B3-43E1-AB1C-F81CF7F523EA}" dt="2021-10-06T00:29:34.096" v="15988" actId="478"/>
          <ac:picMkLst>
            <pc:docMk/>
            <pc:sldMk cId="1663119205" sldId="297"/>
            <ac:picMk id="4" creationId="{28D091EF-125C-4646-B557-980849438F64}"/>
          </ac:picMkLst>
        </pc:picChg>
        <pc:picChg chg="add del mod">
          <ac:chgData name="Michael Theriault" userId="980857a1e623b1e1" providerId="LiveId" clId="{71F49C4D-10B3-43E1-AB1C-F81CF7F523EA}" dt="2021-10-06T00:29:41.602" v="15992" actId="22"/>
          <ac:picMkLst>
            <pc:docMk/>
            <pc:sldMk cId="1663119205" sldId="297"/>
            <ac:picMk id="5" creationId="{6419B6FD-28CA-466E-BB51-6AD407BCF1A8}"/>
          </ac:picMkLst>
        </pc:picChg>
        <pc:picChg chg="add mod">
          <ac:chgData name="Michael Theriault" userId="980857a1e623b1e1" providerId="LiveId" clId="{71F49C4D-10B3-43E1-AB1C-F81CF7F523EA}" dt="2021-10-06T00:31:07.816" v="15995" actId="1076"/>
          <ac:picMkLst>
            <pc:docMk/>
            <pc:sldMk cId="1663119205" sldId="297"/>
            <ac:picMk id="7" creationId="{3F9F7CC6-EA36-42DE-83C5-6A3B14F7487A}"/>
          </ac:picMkLst>
        </pc:picChg>
      </pc:sldChg>
      <pc:sldChg chg="addSp delSp modSp add del mod">
        <pc:chgData name="Michael Theriault" userId="980857a1e623b1e1" providerId="LiveId" clId="{71F49C4D-10B3-43E1-AB1C-F81CF7F523EA}" dt="2021-10-05T21:47:05.344" v="15831" actId="2696"/>
        <pc:sldMkLst>
          <pc:docMk/>
          <pc:sldMk cId="1886578248" sldId="297"/>
        </pc:sldMkLst>
        <pc:spChg chg="mod">
          <ac:chgData name="Michael Theriault" userId="980857a1e623b1e1" providerId="LiveId" clId="{71F49C4D-10B3-43E1-AB1C-F81CF7F523EA}" dt="2021-10-05T19:41:30.046" v="15312" actId="20577"/>
          <ac:spMkLst>
            <pc:docMk/>
            <pc:sldMk cId="1886578248" sldId="297"/>
            <ac:spMk id="2" creationId="{15AC92BB-1F00-4D0D-8987-D43B1E6FFD0E}"/>
          </ac:spMkLst>
        </pc:spChg>
        <pc:picChg chg="del">
          <ac:chgData name="Michael Theriault" userId="980857a1e623b1e1" providerId="LiveId" clId="{71F49C4D-10B3-43E1-AB1C-F81CF7F523EA}" dt="2021-10-05T19:40:29.707" v="15260" actId="478"/>
          <ac:picMkLst>
            <pc:docMk/>
            <pc:sldMk cId="1886578248" sldId="297"/>
            <ac:picMk id="4" creationId="{28D091EF-125C-4646-B557-980849438F64}"/>
          </ac:picMkLst>
        </pc:picChg>
        <pc:picChg chg="add del">
          <ac:chgData name="Michael Theriault" userId="980857a1e623b1e1" providerId="LiveId" clId="{71F49C4D-10B3-43E1-AB1C-F81CF7F523EA}" dt="2021-10-05T19:40:28.196" v="15259" actId="22"/>
          <ac:picMkLst>
            <pc:docMk/>
            <pc:sldMk cId="1886578248" sldId="297"/>
            <ac:picMk id="5" creationId="{F4526063-9997-477F-AB3E-9D033CB7A142}"/>
          </ac:picMkLst>
        </pc:picChg>
        <pc:picChg chg="add del mod">
          <ac:chgData name="Michael Theriault" userId="980857a1e623b1e1" providerId="LiveId" clId="{71F49C4D-10B3-43E1-AB1C-F81CF7F523EA}" dt="2021-10-05T19:41:04.132" v="15265" actId="478"/>
          <ac:picMkLst>
            <pc:docMk/>
            <pc:sldMk cId="1886578248" sldId="297"/>
            <ac:picMk id="7" creationId="{3358A2DA-78BE-4B9A-B7CA-38FB0F645649}"/>
          </ac:picMkLst>
        </pc:picChg>
        <pc:picChg chg="add mod">
          <ac:chgData name="Michael Theriault" userId="980857a1e623b1e1" providerId="LiveId" clId="{71F49C4D-10B3-43E1-AB1C-F81CF7F523EA}" dt="2021-10-05T19:41:10.328" v="15268" actId="1076"/>
          <ac:picMkLst>
            <pc:docMk/>
            <pc:sldMk cId="1886578248" sldId="297"/>
            <ac:picMk id="9" creationId="{7C24820F-FC4F-4882-A794-6C59F915509D}"/>
          </ac:picMkLst>
        </pc:picChg>
      </pc:sldChg>
      <pc:sldChg chg="addSp delSp modSp add mod">
        <pc:chgData name="Michael Theriault" userId="980857a1e623b1e1" providerId="LiveId" clId="{71F49C4D-10B3-43E1-AB1C-F81CF7F523EA}" dt="2021-10-06T00:34:39.070" v="16051" actId="14100"/>
        <pc:sldMkLst>
          <pc:docMk/>
          <pc:sldMk cId="2813282872" sldId="298"/>
        </pc:sldMkLst>
        <pc:picChg chg="add mod">
          <ac:chgData name="Michael Theriault" userId="980857a1e623b1e1" providerId="LiveId" clId="{71F49C4D-10B3-43E1-AB1C-F81CF7F523EA}" dt="2021-10-06T00:34:39.070" v="16051" actId="14100"/>
          <ac:picMkLst>
            <pc:docMk/>
            <pc:sldMk cId="2813282872" sldId="298"/>
            <ac:picMk id="4" creationId="{D6A2D6C4-1F97-40B6-BE8F-1097C5B3AF1F}"/>
          </ac:picMkLst>
        </pc:picChg>
        <pc:picChg chg="del">
          <ac:chgData name="Michael Theriault" userId="980857a1e623b1e1" providerId="LiveId" clId="{71F49C4D-10B3-43E1-AB1C-F81CF7F523EA}" dt="2021-10-06T00:34:24.725" v="16046" actId="478"/>
          <ac:picMkLst>
            <pc:docMk/>
            <pc:sldMk cId="2813282872" sldId="298"/>
            <ac:picMk id="7" creationId="{3F9F7CC6-EA36-42DE-83C5-6A3B14F7487A}"/>
          </ac:picMkLst>
        </pc:picChg>
      </pc:sldChg>
      <pc:sldChg chg="delSp modSp add mod setBg modAnim delDesignElem">
        <pc:chgData name="Michael Theriault" userId="980857a1e623b1e1" providerId="LiveId" clId="{71F49C4D-10B3-43E1-AB1C-F81CF7F523EA}" dt="2021-10-06T13:19:40.278" v="17764" actId="20577"/>
        <pc:sldMkLst>
          <pc:docMk/>
          <pc:sldMk cId="3610881322" sldId="299"/>
        </pc:sldMkLst>
        <pc:spChg chg="mod">
          <ac:chgData name="Michael Theriault" userId="980857a1e623b1e1" providerId="LiveId" clId="{71F49C4D-10B3-43E1-AB1C-F81CF7F523EA}" dt="2021-10-06T13:19:40.278" v="17764" actId="20577"/>
          <ac:spMkLst>
            <pc:docMk/>
            <pc:sldMk cId="3610881322" sldId="299"/>
            <ac:spMk id="10" creationId="{0236092C-A869-4742-831C-E96F220D2506}"/>
          </ac:spMkLst>
        </pc:spChg>
        <pc:spChg chg="del">
          <ac:chgData name="Michael Theriault" userId="980857a1e623b1e1" providerId="LiveId" clId="{71F49C4D-10B3-43E1-AB1C-F81CF7F523EA}" dt="2021-10-06T01:24:22.551" v="16084"/>
          <ac:spMkLst>
            <pc:docMk/>
            <pc:sldMk cId="3610881322" sldId="299"/>
            <ac:spMk id="71" creationId="{7FF47CB7-972F-479F-A36D-9E72D26EC8DA}"/>
          </ac:spMkLst>
        </pc:spChg>
        <pc:spChg chg="del">
          <ac:chgData name="Michael Theriault" userId="980857a1e623b1e1" providerId="LiveId" clId="{71F49C4D-10B3-43E1-AB1C-F81CF7F523EA}" dt="2021-10-06T01:24:22.551" v="16084"/>
          <ac:spMkLst>
            <pc:docMk/>
            <pc:sldMk cId="3610881322" sldId="299"/>
            <ac:spMk id="73" creationId="{0D153B68-5844-490D-8E67-F616D6D721CA}"/>
          </ac:spMkLst>
        </pc:spChg>
        <pc:spChg chg="del">
          <ac:chgData name="Michael Theriault" userId="980857a1e623b1e1" providerId="LiveId" clId="{71F49C4D-10B3-43E1-AB1C-F81CF7F523EA}" dt="2021-10-06T01:24:22.551" v="16084"/>
          <ac:spMkLst>
            <pc:docMk/>
            <pc:sldMk cId="3610881322" sldId="299"/>
            <ac:spMk id="75" creationId="{C64E267B-3F5A-4357-9E7F-C5FBE5D3B1E0}"/>
          </ac:spMkLst>
        </pc:spChg>
      </pc:sldChg>
      <pc:sldChg chg="addSp delSp modSp add mod setBg delDesignElem chgLayout">
        <pc:chgData name="Michael Theriault" userId="980857a1e623b1e1" providerId="LiveId" clId="{71F49C4D-10B3-43E1-AB1C-F81CF7F523EA}" dt="2021-10-06T03:23:02.446" v="17695" actId="1076"/>
        <pc:sldMkLst>
          <pc:docMk/>
          <pc:sldMk cId="1353148629" sldId="300"/>
        </pc:sldMkLst>
        <pc:spChg chg="mod ord">
          <ac:chgData name="Michael Theriault" userId="980857a1e623b1e1" providerId="LiveId" clId="{71F49C4D-10B3-43E1-AB1C-F81CF7F523EA}" dt="2021-10-06T03:19:58.050" v="17642" actId="6264"/>
          <ac:spMkLst>
            <pc:docMk/>
            <pc:sldMk cId="1353148629" sldId="300"/>
            <ac:spMk id="2" creationId="{15AC92BB-1F00-4D0D-8987-D43B1E6FFD0E}"/>
          </ac:spMkLst>
        </pc:spChg>
        <pc:spChg chg="del mod">
          <ac:chgData name="Michael Theriault" userId="980857a1e623b1e1" providerId="LiveId" clId="{71F49C4D-10B3-43E1-AB1C-F81CF7F523EA}" dt="2021-10-06T02:55:00.486" v="17209"/>
          <ac:spMkLst>
            <pc:docMk/>
            <pc:sldMk cId="1353148629" sldId="300"/>
            <ac:spMk id="3" creationId="{D0335506-8AF1-4AF8-9BED-74E82FF53275}"/>
          </ac:spMkLst>
        </pc:spChg>
        <pc:spChg chg="add del mod">
          <ac:chgData name="Michael Theriault" userId="980857a1e623b1e1" providerId="LiveId" clId="{71F49C4D-10B3-43E1-AB1C-F81CF7F523EA}" dt="2021-10-06T02:55:59.518" v="17217" actId="767"/>
          <ac:spMkLst>
            <pc:docMk/>
            <pc:sldMk cId="1353148629" sldId="300"/>
            <ac:spMk id="4" creationId="{BFDDFE8D-D6D8-4FB1-8919-7E4F4406B29C}"/>
          </ac:spMkLst>
        </pc:spChg>
        <pc:spChg chg="del">
          <ac:chgData name="Michael Theriault" userId="980857a1e623b1e1" providerId="LiveId" clId="{71F49C4D-10B3-43E1-AB1C-F81CF7F523EA}" dt="2021-10-06T02:55:05.295" v="17212" actId="478"/>
          <ac:spMkLst>
            <pc:docMk/>
            <pc:sldMk cId="1353148629" sldId="300"/>
            <ac:spMk id="7" creationId="{BADF0712-1FF3-4027-9391-ECBAED943E5F}"/>
          </ac:spMkLst>
        </pc:spChg>
        <pc:spChg chg="del mod">
          <ac:chgData name="Michael Theriault" userId="980857a1e623b1e1" providerId="LiveId" clId="{71F49C4D-10B3-43E1-AB1C-F81CF7F523EA}" dt="2021-10-06T02:55:00.489" v="17211"/>
          <ac:spMkLst>
            <pc:docMk/>
            <pc:sldMk cId="1353148629" sldId="300"/>
            <ac:spMk id="9" creationId="{B8EA2C6F-C465-4D94-8694-5173AD6A094A}"/>
          </ac:spMkLst>
        </pc:spChg>
        <pc:spChg chg="add mod">
          <ac:chgData name="Michael Theriault" userId="980857a1e623b1e1" providerId="LiveId" clId="{71F49C4D-10B3-43E1-AB1C-F81CF7F523EA}" dt="2021-10-06T03:21:41.396" v="17687" actId="20577"/>
          <ac:spMkLst>
            <pc:docMk/>
            <pc:sldMk cId="1353148629" sldId="300"/>
            <ac:spMk id="10" creationId="{C3A12DCE-C0CD-42E4-B403-6CC6E7980599}"/>
          </ac:spMkLst>
        </pc:spChg>
        <pc:spChg chg="add del">
          <ac:chgData name="Michael Theriault" userId="980857a1e623b1e1" providerId="LiveId" clId="{71F49C4D-10B3-43E1-AB1C-F81CF7F523EA}" dt="2021-10-06T03:03:14.026" v="17514" actId="22"/>
          <ac:spMkLst>
            <pc:docMk/>
            <pc:sldMk cId="1353148629" sldId="300"/>
            <ac:spMk id="11" creationId="{8266F4FE-4148-477D-8031-A6BEB03EE4C2}"/>
          </ac:spMkLst>
        </pc:spChg>
        <pc:spChg chg="add del mod">
          <ac:chgData name="Michael Theriault" userId="980857a1e623b1e1" providerId="LiveId" clId="{71F49C4D-10B3-43E1-AB1C-F81CF7F523EA}" dt="2021-10-06T03:19:58.050" v="17642" actId="6264"/>
          <ac:spMkLst>
            <pc:docMk/>
            <pc:sldMk cId="1353148629" sldId="300"/>
            <ac:spMk id="12" creationId="{064D4369-0092-42E8-9628-CEA05446E3DC}"/>
          </ac:spMkLst>
        </pc:spChg>
        <pc:spChg chg="add del mod ord">
          <ac:chgData name="Michael Theriault" userId="980857a1e623b1e1" providerId="LiveId" clId="{71F49C4D-10B3-43E1-AB1C-F81CF7F523EA}" dt="2021-10-06T03:20:21.240" v="17646" actId="478"/>
          <ac:spMkLst>
            <pc:docMk/>
            <pc:sldMk cId="1353148629" sldId="300"/>
            <ac:spMk id="13" creationId="{469EEFCD-861C-42D6-91B1-D7CA3AF3EC30}"/>
          </ac:spMkLst>
        </pc:spChg>
        <pc:spChg chg="add mod">
          <ac:chgData name="Michael Theriault" userId="980857a1e623b1e1" providerId="LiveId" clId="{71F49C4D-10B3-43E1-AB1C-F81CF7F523EA}" dt="2021-10-06T03:23:02.446" v="17695" actId="1076"/>
          <ac:spMkLst>
            <pc:docMk/>
            <pc:sldMk cId="1353148629" sldId="300"/>
            <ac:spMk id="14" creationId="{3AB2B797-72C2-4C25-9C58-A991D2AE844B}"/>
          </ac:spMkLst>
        </pc:spChg>
        <pc:spChg chg="add del">
          <ac:chgData name="Michael Theriault" userId="980857a1e623b1e1" providerId="LiveId" clId="{71F49C4D-10B3-43E1-AB1C-F81CF7F523EA}" dt="2021-10-06T03:13:25.071" v="17575" actId="26606"/>
          <ac:spMkLst>
            <pc:docMk/>
            <pc:sldMk cId="1353148629" sldId="300"/>
            <ac:spMk id="73" creationId="{5FDDA4BF-98A9-4AD2-B563-1050D4040720}"/>
          </ac:spMkLst>
        </pc:spChg>
        <pc:spChg chg="add del">
          <ac:chgData name="Michael Theriault" userId="980857a1e623b1e1" providerId="LiveId" clId="{71F49C4D-10B3-43E1-AB1C-F81CF7F523EA}" dt="2021-10-06T03:13:25.071" v="17575" actId="26606"/>
          <ac:spMkLst>
            <pc:docMk/>
            <pc:sldMk cId="1353148629" sldId="300"/>
            <ac:spMk id="75" creationId="{AB47DD37-2326-421B-8396-2065D72A454F}"/>
          </ac:spMkLst>
        </pc:spChg>
        <pc:spChg chg="add del">
          <ac:chgData name="Michael Theriault" userId="980857a1e623b1e1" providerId="LiveId" clId="{71F49C4D-10B3-43E1-AB1C-F81CF7F523EA}" dt="2021-10-06T03:13:25.071" v="17575" actId="26606"/>
          <ac:spMkLst>
            <pc:docMk/>
            <pc:sldMk cId="1353148629" sldId="300"/>
            <ac:spMk id="77" creationId="{85306E64-E868-4378-9486-393C92BC8B71}"/>
          </ac:spMkLst>
        </pc:spChg>
        <pc:spChg chg="add del">
          <ac:chgData name="Michael Theriault" userId="980857a1e623b1e1" providerId="LiveId" clId="{71F49C4D-10B3-43E1-AB1C-F81CF7F523EA}" dt="2021-10-06T03:13:25.071" v="17575" actId="26606"/>
          <ac:spMkLst>
            <pc:docMk/>
            <pc:sldMk cId="1353148629" sldId="300"/>
            <ac:spMk id="79" creationId="{01A5FD61-AF28-4544-AF3E-7193BDDDCF43}"/>
          </ac:spMkLst>
        </pc:spChg>
        <pc:spChg chg="add del">
          <ac:chgData name="Michael Theriault" userId="980857a1e623b1e1" providerId="LiveId" clId="{71F49C4D-10B3-43E1-AB1C-F81CF7F523EA}" dt="2021-10-06T03:13:30.655" v="17577" actId="26606"/>
          <ac:spMkLst>
            <pc:docMk/>
            <pc:sldMk cId="1353148629" sldId="300"/>
            <ac:spMk id="1030" creationId="{C5F44963-F78F-4F17-86B4-4EAA3536BDA1}"/>
          </ac:spMkLst>
        </pc:spChg>
        <pc:spChg chg="add del">
          <ac:chgData name="Michael Theriault" userId="980857a1e623b1e1" providerId="LiveId" clId="{71F49C4D-10B3-43E1-AB1C-F81CF7F523EA}" dt="2021-10-06T03:13:30.655" v="17577" actId="26606"/>
          <ac:spMkLst>
            <pc:docMk/>
            <pc:sldMk cId="1353148629" sldId="300"/>
            <ac:spMk id="1031" creationId="{4D63F924-6A39-4651-B0CC-2CA8EE89D612}"/>
          </ac:spMkLst>
        </pc:spChg>
        <pc:spChg chg="add del">
          <ac:chgData name="Michael Theriault" userId="980857a1e623b1e1" providerId="LiveId" clId="{71F49C4D-10B3-43E1-AB1C-F81CF7F523EA}" dt="2021-10-06T03:13:30.655" v="17577" actId="26606"/>
          <ac:spMkLst>
            <pc:docMk/>
            <pc:sldMk cId="1353148629" sldId="300"/>
            <ac:spMk id="1032" creationId="{539D42F6-B160-4C00-A3D6-19ACF1CB1014}"/>
          </ac:spMkLst>
        </pc:spChg>
        <pc:spChg chg="add del">
          <ac:chgData name="Michael Theriault" userId="980857a1e623b1e1" providerId="LiveId" clId="{71F49C4D-10B3-43E1-AB1C-F81CF7F523EA}" dt="2021-10-06T03:13:30.655" v="17577" actId="26606"/>
          <ac:spMkLst>
            <pc:docMk/>
            <pc:sldMk cId="1353148629" sldId="300"/>
            <ac:spMk id="1033" creationId="{0119BBBB-309A-47CC-902A-8F81582E07D1}"/>
          </ac:spMkLst>
        </pc:spChg>
        <pc:spChg chg="add del">
          <ac:chgData name="Michael Theriault" userId="980857a1e623b1e1" providerId="LiveId" clId="{71F49C4D-10B3-43E1-AB1C-F81CF7F523EA}" dt="2021-10-06T03:13:34.012" v="17579" actId="26606"/>
          <ac:spMkLst>
            <pc:docMk/>
            <pc:sldMk cId="1353148629" sldId="300"/>
            <ac:spMk id="1035" creationId="{5FDDA4BF-98A9-4AD2-B563-1050D4040720}"/>
          </ac:spMkLst>
        </pc:spChg>
        <pc:spChg chg="add del">
          <ac:chgData name="Michael Theriault" userId="980857a1e623b1e1" providerId="LiveId" clId="{71F49C4D-10B3-43E1-AB1C-F81CF7F523EA}" dt="2021-10-06T03:13:34.012" v="17579" actId="26606"/>
          <ac:spMkLst>
            <pc:docMk/>
            <pc:sldMk cId="1353148629" sldId="300"/>
            <ac:spMk id="1036" creationId="{4C39EC7E-FD33-48FE-B06A-8636B46332BF}"/>
          </ac:spMkLst>
        </pc:spChg>
        <pc:spChg chg="add del">
          <ac:chgData name="Michael Theriault" userId="980857a1e623b1e1" providerId="LiveId" clId="{71F49C4D-10B3-43E1-AB1C-F81CF7F523EA}" dt="2021-10-06T03:13:34.012" v="17579" actId="26606"/>
          <ac:spMkLst>
            <pc:docMk/>
            <pc:sldMk cId="1353148629" sldId="300"/>
            <ac:spMk id="1037" creationId="{85306E64-E868-4378-9486-393C92BC8B71}"/>
          </ac:spMkLst>
        </pc:spChg>
        <pc:spChg chg="add del">
          <ac:chgData name="Michael Theriault" userId="980857a1e623b1e1" providerId="LiveId" clId="{71F49C4D-10B3-43E1-AB1C-F81CF7F523EA}" dt="2021-10-06T03:13:34.012" v="17579" actId="26606"/>
          <ac:spMkLst>
            <pc:docMk/>
            <pc:sldMk cId="1353148629" sldId="300"/>
            <ac:spMk id="1038" creationId="{01A5FD61-AF28-4544-AF3E-7193BDDDCF43}"/>
          </ac:spMkLst>
        </pc:spChg>
        <pc:spChg chg="add del">
          <ac:chgData name="Michael Theriault" userId="980857a1e623b1e1" providerId="LiveId" clId="{71F49C4D-10B3-43E1-AB1C-F81CF7F523EA}" dt="2021-10-06T03:13:37.230" v="17581" actId="26606"/>
          <ac:spMkLst>
            <pc:docMk/>
            <pc:sldMk cId="1353148629" sldId="300"/>
            <ac:spMk id="1040" creationId="{C5F44963-F78F-4F17-86B4-4EAA3536BDA1}"/>
          </ac:spMkLst>
        </pc:spChg>
        <pc:spChg chg="add del">
          <ac:chgData name="Michael Theriault" userId="980857a1e623b1e1" providerId="LiveId" clId="{71F49C4D-10B3-43E1-AB1C-F81CF7F523EA}" dt="2021-10-06T03:13:37.230" v="17581" actId="26606"/>
          <ac:spMkLst>
            <pc:docMk/>
            <pc:sldMk cId="1353148629" sldId="300"/>
            <ac:spMk id="1041" creationId="{4D63F924-6A39-4651-B0CC-2CA8EE89D612}"/>
          </ac:spMkLst>
        </pc:spChg>
        <pc:spChg chg="add del">
          <ac:chgData name="Michael Theriault" userId="980857a1e623b1e1" providerId="LiveId" clId="{71F49C4D-10B3-43E1-AB1C-F81CF7F523EA}" dt="2021-10-06T03:13:37.230" v="17581" actId="26606"/>
          <ac:spMkLst>
            <pc:docMk/>
            <pc:sldMk cId="1353148629" sldId="300"/>
            <ac:spMk id="1042" creationId="{539D42F6-B160-4C00-A3D6-19ACF1CB1014}"/>
          </ac:spMkLst>
        </pc:spChg>
        <pc:spChg chg="add del">
          <ac:chgData name="Michael Theriault" userId="980857a1e623b1e1" providerId="LiveId" clId="{71F49C4D-10B3-43E1-AB1C-F81CF7F523EA}" dt="2021-10-06T03:13:37.230" v="17581" actId="26606"/>
          <ac:spMkLst>
            <pc:docMk/>
            <pc:sldMk cId="1353148629" sldId="300"/>
            <ac:spMk id="1043" creationId="{0119BBBB-309A-47CC-902A-8F81582E07D1}"/>
          </ac:spMkLst>
        </pc:spChg>
        <pc:spChg chg="add del">
          <ac:chgData name="Michael Theriault" userId="980857a1e623b1e1" providerId="LiveId" clId="{71F49C4D-10B3-43E1-AB1C-F81CF7F523EA}" dt="2021-10-06T03:13:38.901" v="17583" actId="26606"/>
          <ac:spMkLst>
            <pc:docMk/>
            <pc:sldMk cId="1353148629" sldId="300"/>
            <ac:spMk id="1045" creationId="{5FDDA4BF-98A9-4AD2-B563-1050D4040720}"/>
          </ac:spMkLst>
        </pc:spChg>
        <pc:spChg chg="add del">
          <ac:chgData name="Michael Theriault" userId="980857a1e623b1e1" providerId="LiveId" clId="{71F49C4D-10B3-43E1-AB1C-F81CF7F523EA}" dt="2021-10-06T03:13:38.901" v="17583" actId="26606"/>
          <ac:spMkLst>
            <pc:docMk/>
            <pc:sldMk cId="1353148629" sldId="300"/>
            <ac:spMk id="1046" creationId="{AB47DD37-2326-421B-8396-2065D72A454F}"/>
          </ac:spMkLst>
        </pc:spChg>
        <pc:spChg chg="add del">
          <ac:chgData name="Michael Theriault" userId="980857a1e623b1e1" providerId="LiveId" clId="{71F49C4D-10B3-43E1-AB1C-F81CF7F523EA}" dt="2021-10-06T03:13:38.901" v="17583" actId="26606"/>
          <ac:spMkLst>
            <pc:docMk/>
            <pc:sldMk cId="1353148629" sldId="300"/>
            <ac:spMk id="1047" creationId="{85306E64-E868-4378-9486-393C92BC8B71}"/>
          </ac:spMkLst>
        </pc:spChg>
        <pc:spChg chg="add del">
          <ac:chgData name="Michael Theriault" userId="980857a1e623b1e1" providerId="LiveId" clId="{71F49C4D-10B3-43E1-AB1C-F81CF7F523EA}" dt="2021-10-06T03:13:38.901" v="17583" actId="26606"/>
          <ac:spMkLst>
            <pc:docMk/>
            <pc:sldMk cId="1353148629" sldId="300"/>
            <ac:spMk id="1048" creationId="{01A5FD61-AF28-4544-AF3E-7193BDDDCF43}"/>
          </ac:spMkLst>
        </pc:spChg>
        <pc:spChg chg="add del">
          <ac:chgData name="Michael Theriault" userId="980857a1e623b1e1" providerId="LiveId" clId="{71F49C4D-10B3-43E1-AB1C-F81CF7F523EA}" dt="2021-10-06T03:13:42.275" v="17585" actId="26606"/>
          <ac:spMkLst>
            <pc:docMk/>
            <pc:sldMk cId="1353148629" sldId="300"/>
            <ac:spMk id="1050" creationId="{31AA1E1C-DA67-488F-A983-F3ABD792C3BE}"/>
          </ac:spMkLst>
        </pc:spChg>
        <pc:spChg chg="add del">
          <ac:chgData name="Michael Theriault" userId="980857a1e623b1e1" providerId="LiveId" clId="{71F49C4D-10B3-43E1-AB1C-F81CF7F523EA}" dt="2021-10-06T03:13:42.275" v="17585" actId="26606"/>
          <ac:spMkLst>
            <pc:docMk/>
            <pc:sldMk cId="1353148629" sldId="300"/>
            <ac:spMk id="1051" creationId="{DC46DA5A-CECD-42F0-A57E-8D5BAE36270E}"/>
          </ac:spMkLst>
        </pc:spChg>
        <pc:spChg chg="add del">
          <ac:chgData name="Michael Theriault" userId="980857a1e623b1e1" providerId="LiveId" clId="{71F49C4D-10B3-43E1-AB1C-F81CF7F523EA}" dt="2021-10-06T03:13:42.275" v="17585" actId="26606"/>
          <ac:spMkLst>
            <pc:docMk/>
            <pc:sldMk cId="1353148629" sldId="300"/>
            <ac:spMk id="1052" creationId="{1BBFDD63-AD5F-4E42-979B-2FBDE3450982}"/>
          </ac:spMkLst>
        </pc:spChg>
        <pc:spChg chg="add del">
          <ac:chgData name="Michael Theriault" userId="980857a1e623b1e1" providerId="LiveId" clId="{71F49C4D-10B3-43E1-AB1C-F81CF7F523EA}" dt="2021-10-06T03:13:42.275" v="17585" actId="26606"/>
          <ac:spMkLst>
            <pc:docMk/>
            <pc:sldMk cId="1353148629" sldId="300"/>
            <ac:spMk id="1053" creationId="{AABDB02C-700D-4121-B1D1-CCB58F4BE5E0}"/>
          </ac:spMkLst>
        </pc:spChg>
        <pc:spChg chg="add del">
          <ac:chgData name="Michael Theriault" userId="980857a1e623b1e1" providerId="LiveId" clId="{71F49C4D-10B3-43E1-AB1C-F81CF7F523EA}" dt="2021-10-06T03:13:45.913" v="17587" actId="26606"/>
          <ac:spMkLst>
            <pc:docMk/>
            <pc:sldMk cId="1353148629" sldId="300"/>
            <ac:spMk id="1055" creationId="{23E547B5-89CF-4EC0-96DE-25771AED0799}"/>
          </ac:spMkLst>
        </pc:spChg>
        <pc:spChg chg="add del">
          <ac:chgData name="Michael Theriault" userId="980857a1e623b1e1" providerId="LiveId" clId="{71F49C4D-10B3-43E1-AB1C-F81CF7F523EA}" dt="2021-10-06T03:13:45.913" v="17587" actId="26606"/>
          <ac:spMkLst>
            <pc:docMk/>
            <pc:sldMk cId="1353148629" sldId="300"/>
            <ac:spMk id="1056" creationId="{0AD20437-C88A-4F45-9C6D-DA32B29A4D1B}"/>
          </ac:spMkLst>
        </pc:spChg>
        <pc:spChg chg="add del">
          <ac:chgData name="Michael Theriault" userId="980857a1e623b1e1" providerId="LiveId" clId="{71F49C4D-10B3-43E1-AB1C-F81CF7F523EA}" dt="2021-10-06T03:13:51.479" v="17589" actId="26606"/>
          <ac:spMkLst>
            <pc:docMk/>
            <pc:sldMk cId="1353148629" sldId="300"/>
            <ac:spMk id="1058" creationId="{DD68B093-D5D0-413E-B63F-4E732B9D0FE7}"/>
          </ac:spMkLst>
        </pc:spChg>
        <pc:spChg chg="add del">
          <ac:chgData name="Michael Theriault" userId="980857a1e623b1e1" providerId="LiveId" clId="{71F49C4D-10B3-43E1-AB1C-F81CF7F523EA}" dt="2021-10-06T03:13:51.479" v="17589" actId="26606"/>
          <ac:spMkLst>
            <pc:docMk/>
            <pc:sldMk cId="1353148629" sldId="300"/>
            <ac:spMk id="1059" creationId="{AD476645-8D91-4AA1-99AA-A41FB38973AC}"/>
          </ac:spMkLst>
        </pc:spChg>
        <pc:spChg chg="add del">
          <ac:chgData name="Michael Theriault" userId="980857a1e623b1e1" providerId="LiveId" clId="{71F49C4D-10B3-43E1-AB1C-F81CF7F523EA}" dt="2021-10-06T03:19:58.050" v="17642" actId="6264"/>
          <ac:spMkLst>
            <pc:docMk/>
            <pc:sldMk cId="1353148629" sldId="300"/>
            <ac:spMk id="1061" creationId="{C5F44963-F78F-4F17-86B4-4EAA3536BDA1}"/>
          </ac:spMkLst>
        </pc:spChg>
        <pc:spChg chg="add del">
          <ac:chgData name="Michael Theriault" userId="980857a1e623b1e1" providerId="LiveId" clId="{71F49C4D-10B3-43E1-AB1C-F81CF7F523EA}" dt="2021-10-06T03:19:58.050" v="17642" actId="6264"/>
          <ac:spMkLst>
            <pc:docMk/>
            <pc:sldMk cId="1353148629" sldId="300"/>
            <ac:spMk id="1062" creationId="{4D63F924-6A39-4651-B0CC-2CA8EE89D612}"/>
          </ac:spMkLst>
        </pc:spChg>
        <pc:spChg chg="add del">
          <ac:chgData name="Michael Theriault" userId="980857a1e623b1e1" providerId="LiveId" clId="{71F49C4D-10B3-43E1-AB1C-F81CF7F523EA}" dt="2021-10-06T03:19:58.050" v="17642" actId="6264"/>
          <ac:spMkLst>
            <pc:docMk/>
            <pc:sldMk cId="1353148629" sldId="300"/>
            <ac:spMk id="1063" creationId="{539D42F6-B160-4C00-A3D6-19ACF1CB1014}"/>
          </ac:spMkLst>
        </pc:spChg>
        <pc:spChg chg="add del">
          <ac:chgData name="Michael Theriault" userId="980857a1e623b1e1" providerId="LiveId" clId="{71F49C4D-10B3-43E1-AB1C-F81CF7F523EA}" dt="2021-10-06T03:19:58.050" v="17642" actId="6264"/>
          <ac:spMkLst>
            <pc:docMk/>
            <pc:sldMk cId="1353148629" sldId="300"/>
            <ac:spMk id="1064" creationId="{0119BBBB-309A-47CC-902A-8F81582E07D1}"/>
          </ac:spMkLst>
        </pc:spChg>
        <pc:picChg chg="del">
          <ac:chgData name="Michael Theriault" userId="980857a1e623b1e1" providerId="LiveId" clId="{71F49C4D-10B3-43E1-AB1C-F81CF7F523EA}" dt="2021-10-06T02:55:00.484" v="17207" actId="478"/>
          <ac:picMkLst>
            <pc:docMk/>
            <pc:sldMk cId="1353148629" sldId="300"/>
            <ac:picMk id="5" creationId="{7B89C093-D6CE-4C8B-A8E4-BB997D9D98EB}"/>
          </ac:picMkLst>
        </pc:picChg>
        <pc:picChg chg="add del mod">
          <ac:chgData name="Michael Theriault" userId="980857a1e623b1e1" providerId="LiveId" clId="{71F49C4D-10B3-43E1-AB1C-F81CF7F523EA}" dt="2021-10-06T03:18:56.548" v="17638" actId="478"/>
          <ac:picMkLst>
            <pc:docMk/>
            <pc:sldMk cId="1353148629" sldId="300"/>
            <ac:picMk id="8" creationId="{5CC133CF-5D09-4602-8B87-99E0C4CC4D5A}"/>
          </ac:picMkLst>
        </pc:picChg>
        <pc:picChg chg="add del mod ord">
          <ac:chgData name="Michael Theriault" userId="980857a1e623b1e1" providerId="LiveId" clId="{71F49C4D-10B3-43E1-AB1C-F81CF7F523EA}" dt="2021-10-06T03:16:30.414" v="17631" actId="478"/>
          <ac:picMkLst>
            <pc:docMk/>
            <pc:sldMk cId="1353148629" sldId="300"/>
            <ac:picMk id="1026" creationId="{8B714F6D-9D74-43F2-ABDC-68E2EC47709A}"/>
          </ac:picMkLst>
        </pc:picChg>
        <pc:picChg chg="add mod ord">
          <ac:chgData name="Michael Theriault" userId="980857a1e623b1e1" providerId="LiveId" clId="{71F49C4D-10B3-43E1-AB1C-F81CF7F523EA}" dt="2021-10-06T03:20:37.694" v="17649" actId="1076"/>
          <ac:picMkLst>
            <pc:docMk/>
            <pc:sldMk cId="1353148629" sldId="300"/>
            <ac:picMk id="1028" creationId="{0A9A7B14-DE18-4288-930D-9BFA5A511CDE}"/>
          </ac:picMkLst>
        </pc:picChg>
      </pc:sldChg>
      <pc:sldChg chg="delSp modSp add del mod">
        <pc:chgData name="Michael Theriault" userId="980857a1e623b1e1" providerId="LiveId" clId="{71F49C4D-10B3-43E1-AB1C-F81CF7F523EA}" dt="2021-10-06T01:49:09.593" v="17059" actId="47"/>
        <pc:sldMkLst>
          <pc:docMk/>
          <pc:sldMk cId="3514743042" sldId="300"/>
        </pc:sldMkLst>
        <pc:spChg chg="mod">
          <ac:chgData name="Michael Theriault" userId="980857a1e623b1e1" providerId="LiveId" clId="{71F49C4D-10B3-43E1-AB1C-F81CF7F523EA}" dt="2021-10-06T01:47:07.663" v="17055" actId="20577"/>
          <ac:spMkLst>
            <pc:docMk/>
            <pc:sldMk cId="3514743042" sldId="300"/>
            <ac:spMk id="2" creationId="{15AC92BB-1F00-4D0D-8987-D43B1E6FFD0E}"/>
          </ac:spMkLst>
        </pc:spChg>
        <pc:spChg chg="del mod">
          <ac:chgData name="Michael Theriault" userId="980857a1e623b1e1" providerId="LiveId" clId="{71F49C4D-10B3-43E1-AB1C-F81CF7F523EA}" dt="2021-10-06T01:47:13.199" v="17058"/>
          <ac:spMkLst>
            <pc:docMk/>
            <pc:sldMk cId="3514743042" sldId="300"/>
            <ac:spMk id="3" creationId="{D0335506-8AF1-4AF8-9BED-74E82FF53275}"/>
          </ac:spMkLst>
        </pc:spChg>
      </pc:sldChg>
      <pc:sldChg chg="addSp delSp modSp add mod">
        <pc:chgData name="Michael Theriault" userId="980857a1e623b1e1" providerId="LiveId" clId="{71F49C4D-10B3-43E1-AB1C-F81CF7F523EA}" dt="2021-10-06T03:22:49.478" v="17694" actId="1076"/>
        <pc:sldMkLst>
          <pc:docMk/>
          <pc:sldMk cId="223379259" sldId="301"/>
        </pc:sldMkLst>
        <pc:spChg chg="mod">
          <ac:chgData name="Michael Theriault" userId="980857a1e623b1e1" providerId="LiveId" clId="{71F49C4D-10B3-43E1-AB1C-F81CF7F523EA}" dt="2021-10-06T03:03:22.387" v="17524" actId="20577"/>
          <ac:spMkLst>
            <pc:docMk/>
            <pc:sldMk cId="223379259" sldId="301"/>
            <ac:spMk id="2" creationId="{15AC92BB-1F00-4D0D-8987-D43B1E6FFD0E}"/>
          </ac:spMkLst>
        </pc:spChg>
        <pc:spChg chg="add mod">
          <ac:chgData name="Michael Theriault" userId="980857a1e623b1e1" providerId="LiveId" clId="{71F49C4D-10B3-43E1-AB1C-F81CF7F523EA}" dt="2021-10-06T03:22:49.478" v="17694" actId="1076"/>
          <ac:spMkLst>
            <pc:docMk/>
            <pc:sldMk cId="223379259" sldId="301"/>
            <ac:spMk id="3" creationId="{817DACAF-7E18-4AF0-A78A-CDBD83496294}"/>
          </ac:spMkLst>
        </pc:spChg>
        <pc:spChg chg="mod">
          <ac:chgData name="Michael Theriault" userId="980857a1e623b1e1" providerId="LiveId" clId="{71F49C4D-10B3-43E1-AB1C-F81CF7F523EA}" dt="2021-10-06T03:04:33.905" v="17544"/>
          <ac:spMkLst>
            <pc:docMk/>
            <pc:sldMk cId="223379259" sldId="301"/>
            <ac:spMk id="10" creationId="{C3A12DCE-C0CD-42E4-B403-6CC6E7980599}"/>
          </ac:spMkLst>
        </pc:spChg>
        <pc:picChg chg="add mod">
          <ac:chgData name="Michael Theriault" userId="980857a1e623b1e1" providerId="LiveId" clId="{71F49C4D-10B3-43E1-AB1C-F81CF7F523EA}" dt="2021-10-06T03:16:20.754" v="17630" actId="1076"/>
          <ac:picMkLst>
            <pc:docMk/>
            <pc:sldMk cId="223379259" sldId="301"/>
            <ac:picMk id="6" creationId="{460BC65A-6237-400D-A49E-89451206607F}"/>
          </ac:picMkLst>
        </pc:picChg>
        <pc:picChg chg="add del">
          <ac:chgData name="Michael Theriault" userId="980857a1e623b1e1" providerId="LiveId" clId="{71F49C4D-10B3-43E1-AB1C-F81CF7F523EA}" dt="2021-10-06T03:12:18.040" v="17562" actId="478"/>
          <ac:picMkLst>
            <pc:docMk/>
            <pc:sldMk cId="223379259" sldId="301"/>
            <ac:picMk id="1026" creationId="{8B714F6D-9D74-43F2-ABDC-68E2EC47709A}"/>
          </ac:picMkLst>
        </pc:picChg>
        <pc:picChg chg="add del mod">
          <ac:chgData name="Michael Theriault" userId="980857a1e623b1e1" providerId="LiveId" clId="{71F49C4D-10B3-43E1-AB1C-F81CF7F523EA}" dt="2021-10-06T03:12:07.452" v="17560"/>
          <ac:picMkLst>
            <pc:docMk/>
            <pc:sldMk cId="223379259" sldId="301"/>
            <ac:picMk id="2050" creationId="{8862E5BE-5D0A-475C-96FD-513070960130}"/>
          </ac:picMkLst>
        </pc:picChg>
      </pc:sldChg>
      <pc:sldChg chg="addSp delSp modSp add mod ord">
        <pc:chgData name="Michael Theriault" userId="980857a1e623b1e1" providerId="LiveId" clId="{71F49C4D-10B3-43E1-AB1C-F81CF7F523EA}" dt="2021-10-06T15:16:48.345" v="17827" actId="255"/>
        <pc:sldMkLst>
          <pc:docMk/>
          <pc:sldMk cId="1350735515" sldId="302"/>
        </pc:sldMkLst>
        <pc:spChg chg="mod">
          <ac:chgData name="Michael Theriault" userId="980857a1e623b1e1" providerId="LiveId" clId="{71F49C4D-10B3-43E1-AB1C-F81CF7F523EA}" dt="2021-10-06T15:16:48.345" v="17827" actId="255"/>
          <ac:spMkLst>
            <pc:docMk/>
            <pc:sldMk cId="1350735515" sldId="302"/>
            <ac:spMk id="2" creationId="{15AC92BB-1F00-4D0D-8987-D43B1E6FFD0E}"/>
          </ac:spMkLst>
        </pc:spChg>
        <pc:picChg chg="add mod">
          <ac:chgData name="Michael Theriault" userId="980857a1e623b1e1" providerId="LiveId" clId="{71F49C4D-10B3-43E1-AB1C-F81CF7F523EA}" dt="2021-10-06T15:14:20.232" v="17801" actId="1076"/>
          <ac:picMkLst>
            <pc:docMk/>
            <pc:sldMk cId="1350735515" sldId="302"/>
            <ac:picMk id="4" creationId="{0F9467A4-2EE7-4339-9D8E-F4504165A149}"/>
          </ac:picMkLst>
        </pc:picChg>
        <pc:picChg chg="del">
          <ac:chgData name="Michael Theriault" userId="980857a1e623b1e1" providerId="LiveId" clId="{71F49C4D-10B3-43E1-AB1C-F81CF7F523EA}" dt="2021-10-06T15:14:09.334" v="17798" actId="478"/>
          <ac:picMkLst>
            <pc:docMk/>
            <pc:sldMk cId="1350735515" sldId="302"/>
            <ac:picMk id="5" creationId="{1F4546E1-5584-4558-91C5-7FEAEE05526E}"/>
          </ac:picMkLst>
        </pc:picChg>
      </pc:sldChg>
      <pc:sldChg chg="addSp delSp modSp add mod">
        <pc:chgData name="Michael Theriault" userId="980857a1e623b1e1" providerId="LiveId" clId="{71F49C4D-10B3-43E1-AB1C-F81CF7F523EA}" dt="2021-10-06T15:20:25.720" v="17836" actId="1076"/>
        <pc:sldMkLst>
          <pc:docMk/>
          <pc:sldMk cId="3319624096" sldId="303"/>
        </pc:sldMkLst>
        <pc:spChg chg="del mod">
          <ac:chgData name="Michael Theriault" userId="980857a1e623b1e1" providerId="LiveId" clId="{71F49C4D-10B3-43E1-AB1C-F81CF7F523EA}" dt="2021-10-06T15:20:15.665" v="17833"/>
          <ac:spMkLst>
            <pc:docMk/>
            <pc:sldMk cId="3319624096" sldId="303"/>
            <ac:spMk id="3" creationId="{D0335506-8AF1-4AF8-9BED-74E82FF53275}"/>
          </ac:spMkLst>
        </pc:spChg>
        <pc:spChg chg="del">
          <ac:chgData name="Michael Theriault" userId="980857a1e623b1e1" providerId="LiveId" clId="{71F49C4D-10B3-43E1-AB1C-F81CF7F523EA}" dt="2021-10-06T15:20:15.664" v="17831" actId="478"/>
          <ac:spMkLst>
            <pc:docMk/>
            <pc:sldMk cId="3319624096" sldId="303"/>
            <ac:spMk id="6" creationId="{E4373B3E-4649-46ED-AF1A-5D6DC5E4D739}"/>
          </ac:spMkLst>
        </pc:spChg>
        <pc:picChg chg="del">
          <ac:chgData name="Michael Theriault" userId="980857a1e623b1e1" providerId="LiveId" clId="{71F49C4D-10B3-43E1-AB1C-F81CF7F523EA}" dt="2021-10-06T15:20:00.638" v="17829" actId="478"/>
          <ac:picMkLst>
            <pc:docMk/>
            <pc:sldMk cId="3319624096" sldId="303"/>
            <ac:picMk id="5" creationId="{02831D9A-88F1-482D-BAC7-B3E4045ED93A}"/>
          </ac:picMkLst>
        </pc:picChg>
        <pc:picChg chg="add mod">
          <ac:chgData name="Michael Theriault" userId="980857a1e623b1e1" providerId="LiveId" clId="{71F49C4D-10B3-43E1-AB1C-F81CF7F523EA}" dt="2021-10-06T15:20:25.720" v="17836" actId="1076"/>
          <ac:picMkLst>
            <pc:docMk/>
            <pc:sldMk cId="3319624096" sldId="303"/>
            <ac:picMk id="7" creationId="{D19E70A1-8EFE-4CCE-886F-BF18DC28AD60}"/>
          </ac:picMkLst>
        </pc:picChg>
      </pc:sldChg>
      <pc:sldChg chg="addSp delSp modSp add mod">
        <pc:chgData name="Michael Theriault" userId="980857a1e623b1e1" providerId="LiveId" clId="{71F49C4D-10B3-43E1-AB1C-F81CF7F523EA}" dt="2021-10-06T15:25:03.392" v="17849" actId="14100"/>
        <pc:sldMkLst>
          <pc:docMk/>
          <pc:sldMk cId="1916015214" sldId="304"/>
        </pc:sldMkLst>
        <pc:spChg chg="del mod">
          <ac:chgData name="Michael Theriault" userId="980857a1e623b1e1" providerId="LiveId" clId="{71F49C4D-10B3-43E1-AB1C-F81CF7F523EA}" dt="2021-10-06T15:24:39.553" v="17841" actId="478"/>
          <ac:spMkLst>
            <pc:docMk/>
            <pc:sldMk cId="1916015214" sldId="304"/>
            <ac:spMk id="3" creationId="{D0335506-8AF1-4AF8-9BED-74E82FF53275}"/>
          </ac:spMkLst>
        </pc:spChg>
        <pc:spChg chg="del mod">
          <ac:chgData name="Michael Theriault" userId="980857a1e623b1e1" providerId="LiveId" clId="{71F49C4D-10B3-43E1-AB1C-F81CF7F523EA}" dt="2021-10-06T15:24:42.037" v="17843" actId="478"/>
          <ac:spMkLst>
            <pc:docMk/>
            <pc:sldMk cId="1916015214" sldId="304"/>
            <ac:spMk id="6" creationId="{7C7C5DB5-2D48-4C18-BA3A-3AB50D574437}"/>
          </ac:spMkLst>
        </pc:spChg>
        <pc:picChg chg="del mod">
          <ac:chgData name="Michael Theriault" userId="980857a1e623b1e1" providerId="LiveId" clId="{71F49C4D-10B3-43E1-AB1C-F81CF7F523EA}" dt="2021-10-06T15:24:33.028" v="17839" actId="478"/>
          <ac:picMkLst>
            <pc:docMk/>
            <pc:sldMk cId="1916015214" sldId="304"/>
            <ac:picMk id="5" creationId="{FBA9CB3B-607C-4C3B-841D-FCFA15A10740}"/>
          </ac:picMkLst>
        </pc:picChg>
        <pc:picChg chg="add mod">
          <ac:chgData name="Michael Theriault" userId="980857a1e623b1e1" providerId="LiveId" clId="{71F49C4D-10B3-43E1-AB1C-F81CF7F523EA}" dt="2021-10-06T15:25:03.392" v="17849" actId="14100"/>
          <ac:picMkLst>
            <pc:docMk/>
            <pc:sldMk cId="1916015214" sldId="304"/>
            <ac:picMk id="7" creationId="{DF144EEB-7CDB-43A0-88A7-B5BAA0341283}"/>
          </ac:picMkLst>
        </pc:picChg>
      </pc:sldChg>
      <pc:sldChg chg="delSp modSp add mod ord">
        <pc:chgData name="Michael Theriault" userId="980857a1e623b1e1" providerId="LiveId" clId="{71F49C4D-10B3-43E1-AB1C-F81CF7F523EA}" dt="2021-10-06T15:30:12.210" v="18520" actId="20577"/>
        <pc:sldMkLst>
          <pc:docMk/>
          <pc:sldMk cId="55632080" sldId="305"/>
        </pc:sldMkLst>
        <pc:spChg chg="mod">
          <ac:chgData name="Michael Theriault" userId="980857a1e623b1e1" providerId="LiveId" clId="{71F49C4D-10B3-43E1-AB1C-F81CF7F523EA}" dt="2021-10-06T15:25:47.490" v="17885" actId="20577"/>
          <ac:spMkLst>
            <pc:docMk/>
            <pc:sldMk cId="55632080" sldId="305"/>
            <ac:spMk id="2" creationId="{15AC92BB-1F00-4D0D-8987-D43B1E6FFD0E}"/>
          </ac:spMkLst>
        </pc:spChg>
        <pc:spChg chg="mod">
          <ac:chgData name="Michael Theriault" userId="980857a1e623b1e1" providerId="LiveId" clId="{71F49C4D-10B3-43E1-AB1C-F81CF7F523EA}" dt="2021-10-06T15:30:12.210" v="18520" actId="20577"/>
          <ac:spMkLst>
            <pc:docMk/>
            <pc:sldMk cId="55632080" sldId="305"/>
            <ac:spMk id="3" creationId="{D0335506-8AF1-4AF8-9BED-74E82FF53275}"/>
          </ac:spMkLst>
        </pc:spChg>
        <pc:spChg chg="del mod">
          <ac:chgData name="Michael Theriault" userId="980857a1e623b1e1" providerId="LiveId" clId="{71F49C4D-10B3-43E1-AB1C-F81CF7F523EA}" dt="2021-10-06T15:26:01.407" v="17889" actId="478"/>
          <ac:spMkLst>
            <pc:docMk/>
            <pc:sldMk cId="55632080" sldId="305"/>
            <ac:spMk id="6" creationId="{7C7C5DB5-2D48-4C18-BA3A-3AB50D574437}"/>
          </ac:spMkLst>
        </pc:spChg>
        <pc:picChg chg="del mod">
          <ac:chgData name="Michael Theriault" userId="980857a1e623b1e1" providerId="LiveId" clId="{71F49C4D-10B3-43E1-AB1C-F81CF7F523EA}" dt="2021-10-06T15:25:55.929" v="17887" actId="478"/>
          <ac:picMkLst>
            <pc:docMk/>
            <pc:sldMk cId="55632080" sldId="305"/>
            <ac:picMk id="5" creationId="{FBA9CB3B-607C-4C3B-841D-FCFA15A10740}"/>
          </ac:picMkLst>
        </pc:picChg>
      </pc:sldChg>
      <pc:sldChg chg="addSp delSp modSp add mod">
        <pc:chgData name="Michael Theriault" userId="980857a1e623b1e1" providerId="LiveId" clId="{71F49C4D-10B3-43E1-AB1C-F81CF7F523EA}" dt="2021-10-06T15:32:50.336" v="18533" actId="14100"/>
        <pc:sldMkLst>
          <pc:docMk/>
          <pc:sldMk cId="1003523473" sldId="306"/>
        </pc:sldMkLst>
        <pc:spChg chg="del">
          <ac:chgData name="Michael Theriault" userId="980857a1e623b1e1" providerId="LiveId" clId="{71F49C4D-10B3-43E1-AB1C-F81CF7F523EA}" dt="2021-10-06T15:31:51.151" v="18522" actId="478"/>
          <ac:spMkLst>
            <pc:docMk/>
            <pc:sldMk cId="1003523473" sldId="306"/>
            <ac:spMk id="3" creationId="{D0335506-8AF1-4AF8-9BED-74E82FF53275}"/>
          </ac:spMkLst>
        </pc:spChg>
        <pc:picChg chg="add mod modCrop">
          <ac:chgData name="Michael Theriault" userId="980857a1e623b1e1" providerId="LiveId" clId="{71F49C4D-10B3-43E1-AB1C-F81CF7F523EA}" dt="2021-10-06T15:32:50.336" v="18533" actId="14100"/>
          <ac:picMkLst>
            <pc:docMk/>
            <pc:sldMk cId="1003523473" sldId="306"/>
            <ac:picMk id="5" creationId="{D87C3577-913F-4A3C-B163-CE8BD45C16D7}"/>
          </ac:picMkLst>
        </pc:picChg>
      </pc:sldChg>
      <pc:sldChg chg="add del">
        <pc:chgData name="Michael Theriault" userId="980857a1e623b1e1" providerId="LiveId" clId="{71F49C4D-10B3-43E1-AB1C-F81CF7F523EA}" dt="2021-10-06T15:31:52.374" v="18524"/>
        <pc:sldMkLst>
          <pc:docMk/>
          <pc:sldMk cId="965152225" sldId="307"/>
        </pc:sldMkLst>
      </pc:sldChg>
      <pc:sldChg chg="addSp delSp modSp add mod">
        <pc:chgData name="Michael Theriault" userId="980857a1e623b1e1" providerId="LiveId" clId="{71F49C4D-10B3-43E1-AB1C-F81CF7F523EA}" dt="2021-10-06T15:47:37.014" v="19339" actId="20577"/>
        <pc:sldMkLst>
          <pc:docMk/>
          <pc:sldMk cId="1120333572" sldId="307"/>
        </pc:sldMkLst>
        <pc:spChg chg="mod">
          <ac:chgData name="Michael Theriault" userId="980857a1e623b1e1" providerId="LiveId" clId="{71F49C4D-10B3-43E1-AB1C-F81CF7F523EA}" dt="2021-10-06T15:34:42.528" v="18542" actId="20577"/>
          <ac:spMkLst>
            <pc:docMk/>
            <pc:sldMk cId="1120333572" sldId="307"/>
            <ac:spMk id="2" creationId="{15AC92BB-1F00-4D0D-8987-D43B1E6FFD0E}"/>
          </ac:spMkLst>
        </pc:spChg>
        <pc:spChg chg="add mod">
          <ac:chgData name="Michael Theriault" userId="980857a1e623b1e1" providerId="LiveId" clId="{71F49C4D-10B3-43E1-AB1C-F81CF7F523EA}" dt="2021-10-06T15:47:37.014" v="19339" actId="20577"/>
          <ac:spMkLst>
            <pc:docMk/>
            <pc:sldMk cId="1120333572" sldId="307"/>
            <ac:spMk id="4" creationId="{28603AD1-EAFF-4F6A-984A-0F12543A91ED}"/>
          </ac:spMkLst>
        </pc:spChg>
        <pc:picChg chg="del mod">
          <ac:chgData name="Michael Theriault" userId="980857a1e623b1e1" providerId="LiveId" clId="{71F49C4D-10B3-43E1-AB1C-F81CF7F523EA}" dt="2021-10-06T15:34:45.274" v="18543" actId="478"/>
          <ac:picMkLst>
            <pc:docMk/>
            <pc:sldMk cId="1120333572" sldId="307"/>
            <ac:picMk id="5" creationId="{D87C3577-913F-4A3C-B163-CE8BD45C16D7}"/>
          </ac:picMkLst>
        </pc:picChg>
      </pc:sldChg>
      <pc:sldChg chg="addSp delSp modSp add mod ord">
        <pc:chgData name="Michael Theriault" userId="980857a1e623b1e1" providerId="LiveId" clId="{71F49C4D-10B3-43E1-AB1C-F81CF7F523EA}" dt="2021-10-06T15:43:59.404" v="19233"/>
        <pc:sldMkLst>
          <pc:docMk/>
          <pc:sldMk cId="1912229808" sldId="308"/>
        </pc:sldMkLst>
        <pc:spChg chg="mod">
          <ac:chgData name="Michael Theriault" userId="980857a1e623b1e1" providerId="LiveId" clId="{71F49C4D-10B3-43E1-AB1C-F81CF7F523EA}" dt="2021-10-06T15:42:25.538" v="19224" actId="20577"/>
          <ac:spMkLst>
            <pc:docMk/>
            <pc:sldMk cId="1912229808" sldId="308"/>
            <ac:spMk id="2" creationId="{15AC92BB-1F00-4D0D-8987-D43B1E6FFD0E}"/>
          </ac:spMkLst>
        </pc:spChg>
        <pc:picChg chg="add mod">
          <ac:chgData name="Michael Theriault" userId="980857a1e623b1e1" providerId="LiveId" clId="{71F49C4D-10B3-43E1-AB1C-F81CF7F523EA}" dt="2021-10-06T15:42:52.593" v="19231" actId="1076"/>
          <ac:picMkLst>
            <pc:docMk/>
            <pc:sldMk cId="1912229808" sldId="308"/>
            <ac:picMk id="4" creationId="{26DEF4FA-CDF3-4FF1-B092-D4B4F0DC0755}"/>
          </ac:picMkLst>
        </pc:picChg>
        <pc:picChg chg="del">
          <ac:chgData name="Michael Theriault" userId="980857a1e623b1e1" providerId="LiveId" clId="{71F49C4D-10B3-43E1-AB1C-F81CF7F523EA}" dt="2021-10-06T15:42:27.640" v="19225" actId="478"/>
          <ac:picMkLst>
            <pc:docMk/>
            <pc:sldMk cId="1912229808" sldId="308"/>
            <ac:picMk id="5" creationId="{D87C3577-913F-4A3C-B163-CE8BD45C16D7}"/>
          </ac:picMkLst>
        </pc:picChg>
        <pc:picChg chg="add del mod">
          <ac:chgData name="Michael Theriault" userId="980857a1e623b1e1" providerId="LiveId" clId="{71F49C4D-10B3-43E1-AB1C-F81CF7F523EA}" dt="2021-10-06T15:43:59.404" v="19233"/>
          <ac:picMkLst>
            <pc:docMk/>
            <pc:sldMk cId="1912229808" sldId="308"/>
            <ac:picMk id="6" creationId="{37DE17D5-4875-44C6-8556-7A10D8FD36BD}"/>
          </ac:picMkLst>
        </pc:picChg>
      </pc:sldChg>
      <pc:sldChg chg="addSp delSp modSp add mod">
        <pc:chgData name="Michael Theriault" userId="980857a1e623b1e1" providerId="LiveId" clId="{71F49C4D-10B3-43E1-AB1C-F81CF7F523EA}" dt="2021-10-06T15:44:57.919" v="19273" actId="1076"/>
        <pc:sldMkLst>
          <pc:docMk/>
          <pc:sldMk cId="1081907002" sldId="309"/>
        </pc:sldMkLst>
        <pc:spChg chg="mod">
          <ac:chgData name="Michael Theriault" userId="980857a1e623b1e1" providerId="LiveId" clId="{71F49C4D-10B3-43E1-AB1C-F81CF7F523EA}" dt="2021-10-06T15:44:36.481" v="19267" actId="255"/>
          <ac:spMkLst>
            <pc:docMk/>
            <pc:sldMk cId="1081907002" sldId="309"/>
            <ac:spMk id="2" creationId="{15AC92BB-1F00-4D0D-8987-D43B1E6FFD0E}"/>
          </ac:spMkLst>
        </pc:spChg>
        <pc:picChg chg="del">
          <ac:chgData name="Michael Theriault" userId="980857a1e623b1e1" providerId="LiveId" clId="{71F49C4D-10B3-43E1-AB1C-F81CF7F523EA}" dt="2021-10-06T15:44:43.256" v="19268" actId="478"/>
          <ac:picMkLst>
            <pc:docMk/>
            <pc:sldMk cId="1081907002" sldId="309"/>
            <ac:picMk id="4" creationId="{26DEF4FA-CDF3-4FF1-B092-D4B4F0DC0755}"/>
          </ac:picMkLst>
        </pc:picChg>
        <pc:picChg chg="add del mod">
          <ac:chgData name="Michael Theriault" userId="980857a1e623b1e1" providerId="LiveId" clId="{71F49C4D-10B3-43E1-AB1C-F81CF7F523EA}" dt="2021-10-06T15:44:47.004" v="19270"/>
          <ac:picMkLst>
            <pc:docMk/>
            <pc:sldMk cId="1081907002" sldId="309"/>
            <ac:picMk id="5" creationId="{8D20C46D-10FD-460E-A097-966F7930EDFB}"/>
          </ac:picMkLst>
        </pc:picChg>
        <pc:picChg chg="add mod">
          <ac:chgData name="Michael Theriault" userId="980857a1e623b1e1" providerId="LiveId" clId="{71F49C4D-10B3-43E1-AB1C-F81CF7F523EA}" dt="2021-10-06T15:44:57.919" v="19273" actId="1076"/>
          <ac:picMkLst>
            <pc:docMk/>
            <pc:sldMk cId="1081907002" sldId="309"/>
            <ac:picMk id="6" creationId="{19C884F1-C5C6-47A3-AF19-D3D2D33FB40F}"/>
          </ac:picMkLst>
        </pc:picChg>
      </pc:sldChg>
      <pc:sldChg chg="delSp add del mod">
        <pc:chgData name="Michael Theriault" userId="980857a1e623b1e1" providerId="LiveId" clId="{71F49C4D-10B3-43E1-AB1C-F81CF7F523EA}" dt="2021-10-06T15:42:34.754" v="19228" actId="47"/>
        <pc:sldMkLst>
          <pc:docMk/>
          <pc:sldMk cId="1714329479" sldId="309"/>
        </pc:sldMkLst>
        <pc:picChg chg="del">
          <ac:chgData name="Michael Theriault" userId="980857a1e623b1e1" providerId="LiveId" clId="{71F49C4D-10B3-43E1-AB1C-F81CF7F523EA}" dt="2021-10-06T15:42:30.266" v="19227" actId="478"/>
          <ac:picMkLst>
            <pc:docMk/>
            <pc:sldMk cId="1714329479" sldId="309"/>
            <ac:picMk id="5" creationId="{D87C3577-913F-4A3C-B163-CE8BD45C16D7}"/>
          </ac:picMkLst>
        </pc:picChg>
      </pc:sldChg>
      <pc:sldChg chg="delSp modSp add del mod">
        <pc:chgData name="Michael Theriault" userId="980857a1e623b1e1" providerId="LiveId" clId="{71F49C4D-10B3-43E1-AB1C-F81CF7F523EA}" dt="2021-10-06T18:02:36.241" v="19392" actId="47"/>
        <pc:sldMkLst>
          <pc:docMk/>
          <pc:sldMk cId="3607080197" sldId="310"/>
        </pc:sldMkLst>
        <pc:spChg chg="mod">
          <ac:chgData name="Michael Theriault" userId="980857a1e623b1e1" providerId="LiveId" clId="{71F49C4D-10B3-43E1-AB1C-F81CF7F523EA}" dt="2021-10-06T15:58:51.388" v="19374" actId="20577"/>
          <ac:spMkLst>
            <pc:docMk/>
            <pc:sldMk cId="3607080197" sldId="310"/>
            <ac:spMk id="2" creationId="{15AC92BB-1F00-4D0D-8987-D43B1E6FFD0E}"/>
          </ac:spMkLst>
        </pc:spChg>
        <pc:picChg chg="del mod">
          <ac:chgData name="Michael Theriault" userId="980857a1e623b1e1" providerId="LiveId" clId="{71F49C4D-10B3-43E1-AB1C-F81CF7F523EA}" dt="2021-10-06T15:58:54.251" v="19376" actId="478"/>
          <ac:picMkLst>
            <pc:docMk/>
            <pc:sldMk cId="3607080197" sldId="310"/>
            <ac:picMk id="6" creationId="{19C884F1-C5C6-47A3-AF19-D3D2D33FB40F}"/>
          </ac:picMkLst>
        </pc:picChg>
      </pc:sldChg>
      <pc:sldChg chg="addSp delSp modSp add mod">
        <pc:chgData name="Michael Theriault" userId="980857a1e623b1e1" providerId="LiveId" clId="{71F49C4D-10B3-43E1-AB1C-F81CF7F523EA}" dt="2021-10-06T15:59:15.874" v="19383" actId="14100"/>
        <pc:sldMkLst>
          <pc:docMk/>
          <pc:sldMk cId="3109378553" sldId="311"/>
        </pc:sldMkLst>
        <pc:picChg chg="add mod">
          <ac:chgData name="Michael Theriault" userId="980857a1e623b1e1" providerId="LiveId" clId="{71F49C4D-10B3-43E1-AB1C-F81CF7F523EA}" dt="2021-10-06T15:59:15.874" v="19383" actId="14100"/>
          <ac:picMkLst>
            <pc:docMk/>
            <pc:sldMk cId="3109378553" sldId="311"/>
            <ac:picMk id="4" creationId="{9A1D289C-D9E3-430F-9F97-B595E582F785}"/>
          </ac:picMkLst>
        </pc:picChg>
        <pc:picChg chg="del">
          <ac:chgData name="Michael Theriault" userId="980857a1e623b1e1" providerId="LiveId" clId="{71F49C4D-10B3-43E1-AB1C-F81CF7F523EA}" dt="2021-10-06T15:58:58.775" v="19378" actId="478"/>
          <ac:picMkLst>
            <pc:docMk/>
            <pc:sldMk cId="3109378553" sldId="311"/>
            <ac:picMk id="6" creationId="{19C884F1-C5C6-47A3-AF19-D3D2D33FB40F}"/>
          </ac:picMkLst>
        </pc:picChg>
      </pc:sldChg>
      <pc:sldChg chg="addSp delSp modSp add mod">
        <pc:chgData name="Michael Theriault" userId="980857a1e623b1e1" providerId="LiveId" clId="{71F49C4D-10B3-43E1-AB1C-F81CF7F523EA}" dt="2021-10-06T15:59:49.784" v="19391" actId="1076"/>
        <pc:sldMkLst>
          <pc:docMk/>
          <pc:sldMk cId="1737388086" sldId="312"/>
        </pc:sldMkLst>
        <pc:spChg chg="mod">
          <ac:chgData name="Michael Theriault" userId="980857a1e623b1e1" providerId="LiveId" clId="{71F49C4D-10B3-43E1-AB1C-F81CF7F523EA}" dt="2021-10-06T15:59:27.868" v="19387" actId="20577"/>
          <ac:spMkLst>
            <pc:docMk/>
            <pc:sldMk cId="1737388086" sldId="312"/>
            <ac:spMk id="2" creationId="{15AC92BB-1F00-4D0D-8987-D43B1E6FFD0E}"/>
          </ac:spMkLst>
        </pc:spChg>
        <pc:picChg chg="del">
          <ac:chgData name="Michael Theriault" userId="980857a1e623b1e1" providerId="LiveId" clId="{71F49C4D-10B3-43E1-AB1C-F81CF7F523EA}" dt="2021-10-06T15:59:31.549" v="19388" actId="478"/>
          <ac:picMkLst>
            <pc:docMk/>
            <pc:sldMk cId="1737388086" sldId="312"/>
            <ac:picMk id="4" creationId="{9A1D289C-D9E3-430F-9F97-B595E582F785}"/>
          </ac:picMkLst>
        </pc:picChg>
        <pc:picChg chg="add mod">
          <ac:chgData name="Michael Theriault" userId="980857a1e623b1e1" providerId="LiveId" clId="{71F49C4D-10B3-43E1-AB1C-F81CF7F523EA}" dt="2021-10-06T15:59:49.784" v="19391" actId="1076"/>
          <ac:picMkLst>
            <pc:docMk/>
            <pc:sldMk cId="1737388086" sldId="312"/>
            <ac:picMk id="5" creationId="{7CA0AFE7-F4BE-477A-BB6B-29BF1D0DB18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Track Category Count By Day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Business</c:v>
                </c:pt>
              </c:strCache>
            </c:strRef>
          </c:tx>
          <c:spPr>
            <a:solidFill>
              <a:schemeClr val="accent1"/>
            </a:solidFill>
            <a:ln>
              <a:noFill/>
            </a:ln>
            <a:effectLst/>
          </c:spPr>
          <c:invertIfNegative val="0"/>
          <c:cat>
            <c:strRef>
              <c:f>Sheet1!$A$2:$A$4</c:f>
              <c:strCache>
                <c:ptCount val="3"/>
                <c:pt idx="0">
                  <c:v>Tue Sept 28</c:v>
                </c:pt>
                <c:pt idx="1">
                  <c:v>Wed Sep 29</c:v>
                </c:pt>
                <c:pt idx="2">
                  <c:v>Thu Sep 30</c:v>
                </c:pt>
              </c:strCache>
            </c:strRef>
          </c:cat>
          <c:val>
            <c:numRef>
              <c:f>Sheet1!$B$2:$B$4</c:f>
              <c:numCache>
                <c:formatCode>General</c:formatCode>
                <c:ptCount val="3"/>
                <c:pt idx="0">
                  <c:v>6</c:v>
                </c:pt>
                <c:pt idx="1">
                  <c:v>13</c:v>
                </c:pt>
                <c:pt idx="2">
                  <c:v>13</c:v>
                </c:pt>
              </c:numCache>
            </c:numRef>
          </c:val>
          <c:extLst>
            <c:ext xmlns:c16="http://schemas.microsoft.com/office/drawing/2014/chart" uri="{C3380CC4-5D6E-409C-BE32-E72D297353CC}">
              <c16:uniqueId val="{00000000-08D2-46C1-A6AB-B5BE61C2F2EC}"/>
            </c:ext>
          </c:extLst>
        </c:ser>
        <c:ser>
          <c:idx val="1"/>
          <c:order val="1"/>
          <c:tx>
            <c:strRef>
              <c:f>Sheet1!$C$1</c:f>
              <c:strCache>
                <c:ptCount val="1"/>
                <c:pt idx="0">
                  <c:v>Startup</c:v>
                </c:pt>
              </c:strCache>
            </c:strRef>
          </c:tx>
          <c:spPr>
            <a:solidFill>
              <a:schemeClr val="accent2"/>
            </a:solidFill>
            <a:ln>
              <a:noFill/>
            </a:ln>
            <a:effectLst/>
          </c:spPr>
          <c:invertIfNegative val="0"/>
          <c:cat>
            <c:strRef>
              <c:f>Sheet1!$A$2:$A$4</c:f>
              <c:strCache>
                <c:ptCount val="3"/>
                <c:pt idx="0">
                  <c:v>Tue Sept 28</c:v>
                </c:pt>
                <c:pt idx="1">
                  <c:v>Wed Sep 29</c:v>
                </c:pt>
                <c:pt idx="2">
                  <c:v>Thu Sep 30</c:v>
                </c:pt>
              </c:strCache>
            </c:strRef>
          </c:cat>
          <c:val>
            <c:numRef>
              <c:f>Sheet1!$C$2:$C$4</c:f>
              <c:numCache>
                <c:formatCode>General</c:formatCode>
                <c:ptCount val="3"/>
                <c:pt idx="0">
                  <c:v>11</c:v>
                </c:pt>
                <c:pt idx="1">
                  <c:v>13</c:v>
                </c:pt>
                <c:pt idx="2">
                  <c:v>12</c:v>
                </c:pt>
              </c:numCache>
            </c:numRef>
          </c:val>
          <c:extLst>
            <c:ext xmlns:c16="http://schemas.microsoft.com/office/drawing/2014/chart" uri="{C3380CC4-5D6E-409C-BE32-E72D297353CC}">
              <c16:uniqueId val="{00000001-08D2-46C1-A6AB-B5BE61C2F2EC}"/>
            </c:ext>
          </c:extLst>
        </c:ser>
        <c:ser>
          <c:idx val="2"/>
          <c:order val="2"/>
          <c:tx>
            <c:strRef>
              <c:f>Sheet1!$D$1</c:f>
              <c:strCache>
                <c:ptCount val="1"/>
                <c:pt idx="0">
                  <c:v>Technology</c:v>
                </c:pt>
              </c:strCache>
            </c:strRef>
          </c:tx>
          <c:spPr>
            <a:solidFill>
              <a:schemeClr val="accent3"/>
            </a:solidFill>
            <a:ln>
              <a:noFill/>
            </a:ln>
            <a:effectLst/>
          </c:spPr>
          <c:invertIfNegative val="0"/>
          <c:cat>
            <c:strRef>
              <c:f>Sheet1!$A$2:$A$4</c:f>
              <c:strCache>
                <c:ptCount val="3"/>
                <c:pt idx="0">
                  <c:v>Tue Sept 28</c:v>
                </c:pt>
                <c:pt idx="1">
                  <c:v>Wed Sep 29</c:v>
                </c:pt>
                <c:pt idx="2">
                  <c:v>Thu Sep 30</c:v>
                </c:pt>
              </c:strCache>
            </c:strRef>
          </c:cat>
          <c:val>
            <c:numRef>
              <c:f>Sheet1!$D$2:$D$4</c:f>
              <c:numCache>
                <c:formatCode>General</c:formatCode>
                <c:ptCount val="3"/>
                <c:pt idx="0">
                  <c:v>11</c:v>
                </c:pt>
                <c:pt idx="1">
                  <c:v>11</c:v>
                </c:pt>
                <c:pt idx="2">
                  <c:v>9</c:v>
                </c:pt>
              </c:numCache>
            </c:numRef>
          </c:val>
          <c:extLst>
            <c:ext xmlns:c16="http://schemas.microsoft.com/office/drawing/2014/chart" uri="{C3380CC4-5D6E-409C-BE32-E72D297353CC}">
              <c16:uniqueId val="{00000002-08D2-46C1-A6AB-B5BE61C2F2EC}"/>
            </c:ext>
          </c:extLst>
        </c:ser>
        <c:dLbls>
          <c:showLegendKey val="0"/>
          <c:showVal val="0"/>
          <c:showCatName val="0"/>
          <c:showSerName val="0"/>
          <c:showPercent val="0"/>
          <c:showBubbleSize val="0"/>
        </c:dLbls>
        <c:gapWidth val="219"/>
        <c:overlap val="-27"/>
        <c:axId val="792444815"/>
        <c:axId val="792447727"/>
      </c:barChart>
      <c:catAx>
        <c:axId val="79244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2447727"/>
        <c:crosses val="autoZero"/>
        <c:auto val="1"/>
        <c:lblAlgn val="ctr"/>
        <c:lblOffset val="100"/>
        <c:noMultiLvlLbl val="0"/>
      </c:catAx>
      <c:valAx>
        <c:axId val="792447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2444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October 5,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7743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October 5,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310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October 5,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5327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October 5,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853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October 5,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5035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October 5,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9703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October 5,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911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October 5,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651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October 5,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4175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October 5,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9741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October 5,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6270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October 5,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51878644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tel.com/content/www/us/en/architecture-and-technology/software-guard-extensions-enhanced-data-protection.htm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conclave.net/architecture.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cordacon.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D34375A-E88B-4039-918B-827AE5C53A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03"/>
          <a:stretch/>
        </p:blipFill>
        <p:spPr>
          <a:xfrm>
            <a:off x="9963" y="1"/>
            <a:ext cx="12182036" cy="6857999"/>
          </a:xfrm>
          <a:prstGeom prst="rect">
            <a:avLst/>
          </a:prstGeom>
        </p:spPr>
      </p:pic>
      <p:sp useBgFill="1">
        <p:nvSpPr>
          <p:cNvPr id="11" name="Freeform: Shape 1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261CB535-835D-4CBF-B117-3C5EA800E63D}"/>
              </a:ext>
            </a:extLst>
          </p:cNvPr>
          <p:cNvSpPr>
            <a:spLocks noGrp="1"/>
          </p:cNvSpPr>
          <p:nvPr>
            <p:ph type="subTitle" idx="1"/>
          </p:nvPr>
        </p:nvSpPr>
        <p:spPr>
          <a:xfrm>
            <a:off x="425336" y="5433583"/>
            <a:ext cx="3061251" cy="803909"/>
          </a:xfrm>
        </p:spPr>
        <p:txBody>
          <a:bodyPr>
            <a:normAutofit fontScale="85000" lnSpcReduction="10000"/>
          </a:bodyPr>
          <a:lstStyle/>
          <a:p>
            <a:pPr algn="l"/>
            <a:r>
              <a:rPr lang="en-US" b="1" dirty="0" err="1"/>
              <a:t>CordaCon</a:t>
            </a:r>
            <a:r>
              <a:rPr lang="en-US" b="1" dirty="0"/>
              <a:t> 2021 Highlights</a:t>
            </a:r>
          </a:p>
          <a:p>
            <a:pPr algn="l"/>
            <a:r>
              <a:rPr lang="en-US" sz="1800" i="1" dirty="0"/>
              <a:t>Michael Theriault</a:t>
            </a:r>
          </a:p>
        </p:txBody>
      </p:sp>
    </p:spTree>
    <p:extLst>
      <p:ext uri="{BB962C8B-B14F-4D97-AF65-F5344CB8AC3E}">
        <p14:creationId xmlns:p14="http://schemas.microsoft.com/office/powerpoint/2010/main" val="27234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mute="1">
                <p:cTn id="18"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Demand for modernization</a:t>
            </a:r>
          </a:p>
        </p:txBody>
      </p:sp>
      <p:sp>
        <p:nvSpPr>
          <p:cNvPr id="3" name="TextBox 2">
            <a:extLst>
              <a:ext uri="{FF2B5EF4-FFF2-40B4-BE49-F238E27FC236}">
                <a16:creationId xmlns:a16="http://schemas.microsoft.com/office/drawing/2014/main" id="{D0335506-8AF1-4AF8-9BED-74E82FF53275}"/>
              </a:ext>
            </a:extLst>
          </p:cNvPr>
          <p:cNvSpPr txBox="1"/>
          <p:nvPr/>
        </p:nvSpPr>
        <p:spPr>
          <a:xfrm>
            <a:off x="790804" y="1825625"/>
            <a:ext cx="488863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Market infrastructure </a:t>
            </a:r>
          </a:p>
          <a:p>
            <a:pPr marL="285750" indent="-285750">
              <a:buFont typeface="Arial" panose="020B0604020202020204" pitchFamily="34" charset="0"/>
              <a:buChar char="•"/>
            </a:pPr>
            <a:r>
              <a:rPr lang="en-US" dirty="0"/>
              <a:t>Financial market grade trust technology </a:t>
            </a:r>
          </a:p>
          <a:p>
            <a:pPr marL="285750" indent="-285750">
              <a:buFont typeface="Arial" panose="020B0604020202020204" pitchFamily="34" charset="0"/>
              <a:buChar char="•"/>
            </a:pPr>
            <a:r>
              <a:rPr lang="en-US" dirty="0"/>
              <a:t>R3 is meeting this demand by developing Corda and Conclave</a:t>
            </a:r>
          </a:p>
          <a:p>
            <a:pPr marL="742950" lvl="1" indent="-285750">
              <a:buFont typeface="Arial" panose="020B0604020202020204" pitchFamily="34" charset="0"/>
              <a:buChar char="•"/>
            </a:pPr>
            <a:r>
              <a:rPr lang="en-US" dirty="0"/>
              <a:t>Private</a:t>
            </a:r>
          </a:p>
          <a:p>
            <a:pPr marL="742950" lvl="1" indent="-285750">
              <a:buFont typeface="Arial" panose="020B0604020202020204" pitchFamily="34" charset="0"/>
              <a:buChar char="•"/>
            </a:pPr>
            <a:r>
              <a:rPr lang="en-US" dirty="0"/>
              <a:t>Secure</a:t>
            </a:r>
          </a:p>
          <a:p>
            <a:pPr marL="742950" lvl="1" indent="-285750">
              <a:buFont typeface="Arial" panose="020B0604020202020204" pitchFamily="34" charset="0"/>
              <a:buChar char="•"/>
            </a:pPr>
            <a:r>
              <a:rPr lang="en-US" dirty="0"/>
              <a:t>Scalable</a:t>
            </a:r>
          </a:p>
          <a:p>
            <a:pPr marL="742950" lvl="1" indent="-285750">
              <a:buFont typeface="Arial" panose="020B0604020202020204" pitchFamily="34" charset="0"/>
              <a:buChar char="•"/>
            </a:pPr>
            <a:r>
              <a:rPr lang="en-US" dirty="0"/>
              <a:t>Invisible</a:t>
            </a:r>
          </a:p>
          <a:p>
            <a:endParaRPr lang="en-US" dirty="0"/>
          </a:p>
          <a:p>
            <a:pPr marL="285750" indent="-285750">
              <a:buFont typeface="Arial" panose="020B0604020202020204" pitchFamily="34" charset="0"/>
              <a:buChar char="•"/>
            </a:pPr>
            <a:r>
              <a:rPr lang="en-US" dirty="0"/>
              <a:t>Significant time and investment made into the interconnectivity and bridges into other networks</a:t>
            </a:r>
          </a:p>
          <a:p>
            <a:pPr marL="742950" lvl="1" indent="-285750">
              <a:buFont typeface="Arial" panose="020B0604020202020204" pitchFamily="34" charset="0"/>
              <a:buChar char="•"/>
            </a:pPr>
            <a:r>
              <a:rPr lang="en-US" dirty="0"/>
              <a:t>Corda Settler</a:t>
            </a:r>
          </a:p>
          <a:p>
            <a:pPr marL="742950" lvl="1" indent="-285750">
              <a:buFont typeface="Arial" panose="020B0604020202020204" pitchFamily="34" charset="0"/>
              <a:buChar char="•"/>
            </a:pPr>
            <a:r>
              <a:rPr lang="en-US" dirty="0"/>
              <a:t>Corda Payments</a:t>
            </a:r>
          </a:p>
          <a:p>
            <a:pPr marL="742950" lvl="1"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EA5E562-73ED-4D1A-B02B-E39DDB2FE9A3}"/>
              </a:ext>
            </a:extLst>
          </p:cNvPr>
          <p:cNvPicPr>
            <a:picLocks noChangeAspect="1"/>
          </p:cNvPicPr>
          <p:nvPr/>
        </p:nvPicPr>
        <p:blipFill>
          <a:blip r:embed="rId2"/>
          <a:stretch>
            <a:fillRect/>
          </a:stretch>
        </p:blipFill>
        <p:spPr>
          <a:xfrm>
            <a:off x="5922549" y="2002054"/>
            <a:ext cx="4695825" cy="3562350"/>
          </a:xfrm>
          <a:prstGeom prst="rect">
            <a:avLst/>
          </a:prstGeom>
        </p:spPr>
      </p:pic>
    </p:spTree>
    <p:extLst>
      <p:ext uri="{BB962C8B-B14F-4D97-AF65-F5344CB8AC3E}">
        <p14:creationId xmlns:p14="http://schemas.microsoft.com/office/powerpoint/2010/main" val="315752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Product roadmap</a:t>
            </a:r>
          </a:p>
        </p:txBody>
      </p:sp>
      <p:pic>
        <p:nvPicPr>
          <p:cNvPr id="7" name="Picture 6">
            <a:extLst>
              <a:ext uri="{FF2B5EF4-FFF2-40B4-BE49-F238E27FC236}">
                <a16:creationId xmlns:a16="http://schemas.microsoft.com/office/drawing/2014/main" id="{20030D21-987A-4951-994E-C7D68A74539B}"/>
              </a:ext>
            </a:extLst>
          </p:cNvPr>
          <p:cNvPicPr>
            <a:picLocks noChangeAspect="1"/>
          </p:cNvPicPr>
          <p:nvPr/>
        </p:nvPicPr>
        <p:blipFill rotWithShape="1">
          <a:blip r:embed="rId2"/>
          <a:srcRect t="8010"/>
          <a:stretch/>
        </p:blipFill>
        <p:spPr>
          <a:xfrm>
            <a:off x="1050879" y="1784203"/>
            <a:ext cx="9225280" cy="4464196"/>
          </a:xfrm>
          <a:prstGeom prst="rect">
            <a:avLst/>
          </a:prstGeom>
        </p:spPr>
      </p:pic>
    </p:spTree>
    <p:extLst>
      <p:ext uri="{BB962C8B-B14F-4D97-AF65-F5344CB8AC3E}">
        <p14:creationId xmlns:p14="http://schemas.microsoft.com/office/powerpoint/2010/main" val="168191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Product roadmap</a:t>
            </a:r>
          </a:p>
        </p:txBody>
      </p:sp>
      <p:pic>
        <p:nvPicPr>
          <p:cNvPr id="4" name="Picture 3">
            <a:extLst>
              <a:ext uri="{FF2B5EF4-FFF2-40B4-BE49-F238E27FC236}">
                <a16:creationId xmlns:a16="http://schemas.microsoft.com/office/drawing/2014/main" id="{E5CBEE08-D1E1-4418-952F-95541C2B77C4}"/>
              </a:ext>
            </a:extLst>
          </p:cNvPr>
          <p:cNvPicPr>
            <a:picLocks noChangeAspect="1"/>
          </p:cNvPicPr>
          <p:nvPr/>
        </p:nvPicPr>
        <p:blipFill rotWithShape="1">
          <a:blip r:embed="rId2"/>
          <a:srcRect t="7265"/>
          <a:stretch/>
        </p:blipFill>
        <p:spPr>
          <a:xfrm>
            <a:off x="1050879" y="1581077"/>
            <a:ext cx="9337039" cy="4667322"/>
          </a:xfrm>
          <a:prstGeom prst="rect">
            <a:avLst/>
          </a:prstGeom>
        </p:spPr>
      </p:pic>
    </p:spTree>
    <p:extLst>
      <p:ext uri="{BB962C8B-B14F-4D97-AF65-F5344CB8AC3E}">
        <p14:creationId xmlns:p14="http://schemas.microsoft.com/office/powerpoint/2010/main" val="256791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Digital Currency sandbox</a:t>
            </a:r>
          </a:p>
        </p:txBody>
      </p:sp>
      <p:pic>
        <p:nvPicPr>
          <p:cNvPr id="5" name="Picture 4">
            <a:extLst>
              <a:ext uri="{FF2B5EF4-FFF2-40B4-BE49-F238E27FC236}">
                <a16:creationId xmlns:a16="http://schemas.microsoft.com/office/drawing/2014/main" id="{7AEE49D7-4B84-4928-BC84-D3A98C05548F}"/>
              </a:ext>
            </a:extLst>
          </p:cNvPr>
          <p:cNvPicPr>
            <a:picLocks noChangeAspect="1"/>
          </p:cNvPicPr>
          <p:nvPr/>
        </p:nvPicPr>
        <p:blipFill>
          <a:blip r:embed="rId2"/>
          <a:stretch>
            <a:fillRect/>
          </a:stretch>
        </p:blipFill>
        <p:spPr>
          <a:xfrm>
            <a:off x="1050879" y="1595900"/>
            <a:ext cx="8839200" cy="4707343"/>
          </a:xfrm>
          <a:prstGeom prst="rect">
            <a:avLst/>
          </a:prstGeom>
        </p:spPr>
      </p:pic>
    </p:spTree>
    <p:extLst>
      <p:ext uri="{BB962C8B-B14F-4D97-AF65-F5344CB8AC3E}">
        <p14:creationId xmlns:p14="http://schemas.microsoft.com/office/powerpoint/2010/main" val="10234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payments</a:t>
            </a:r>
          </a:p>
        </p:txBody>
      </p:sp>
      <p:pic>
        <p:nvPicPr>
          <p:cNvPr id="5" name="Picture 4">
            <a:extLst>
              <a:ext uri="{FF2B5EF4-FFF2-40B4-BE49-F238E27FC236}">
                <a16:creationId xmlns:a16="http://schemas.microsoft.com/office/drawing/2014/main" id="{D63B2DA9-4469-4C10-8848-2880285F684B}"/>
              </a:ext>
            </a:extLst>
          </p:cNvPr>
          <p:cNvPicPr>
            <a:picLocks noChangeAspect="1"/>
          </p:cNvPicPr>
          <p:nvPr/>
        </p:nvPicPr>
        <p:blipFill>
          <a:blip r:embed="rId2"/>
          <a:stretch>
            <a:fillRect/>
          </a:stretch>
        </p:blipFill>
        <p:spPr>
          <a:xfrm>
            <a:off x="1050879" y="1683385"/>
            <a:ext cx="8915665" cy="4780675"/>
          </a:xfrm>
          <a:prstGeom prst="rect">
            <a:avLst/>
          </a:prstGeom>
        </p:spPr>
      </p:pic>
    </p:spTree>
    <p:extLst>
      <p:ext uri="{BB962C8B-B14F-4D97-AF65-F5344CB8AC3E}">
        <p14:creationId xmlns:p14="http://schemas.microsoft.com/office/powerpoint/2010/main" val="8078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R3 Lessons Learned From Corda 4</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793457"/>
            <a:ext cx="791556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There was some success with critical applications/business networks, but other customers struggled with the time to market for their solutions.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 scalability and resiliency for critical infrastructures that leverage Corda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Cordapp</a:t>
            </a:r>
            <a:r>
              <a:rPr lang="en-US" dirty="0"/>
              <a:t> development and infrastructure deployment is difficult and expensive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 to reduce infrastructure costs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Progressive decentralization trend was observed not only on Corda networks but other networks as well.</a:t>
            </a:r>
          </a:p>
        </p:txBody>
      </p:sp>
    </p:spTree>
    <p:extLst>
      <p:ext uri="{BB962C8B-B14F-4D97-AF65-F5344CB8AC3E}">
        <p14:creationId xmlns:p14="http://schemas.microsoft.com/office/powerpoint/2010/main" val="152506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Objectives for Corda 5</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8574207" cy="1477328"/>
          </a:xfrm>
          <a:prstGeom prst="rect">
            <a:avLst/>
          </a:prstGeom>
          <a:noFill/>
        </p:spPr>
        <p:txBody>
          <a:bodyPr wrap="none" rtlCol="0">
            <a:spAutoFit/>
          </a:bodyPr>
          <a:lstStyle/>
          <a:p>
            <a:pPr marL="285750" indent="-285750">
              <a:buFont typeface="Arial" panose="020B0604020202020204" pitchFamily="34" charset="0"/>
              <a:buChar char="•"/>
            </a:pPr>
            <a:r>
              <a:rPr lang="en-US" dirty="0"/>
              <a:t>Faster &amp; Cheaper application development time for faster conversion of projects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Lower cost of operations for larger array of operating models for more profitable use cases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Powered by a highly available and horizontally scalable architecture</a:t>
            </a:r>
          </a:p>
        </p:txBody>
      </p:sp>
    </p:spTree>
    <p:extLst>
      <p:ext uri="{BB962C8B-B14F-4D97-AF65-F5344CB8AC3E}">
        <p14:creationId xmlns:p14="http://schemas.microsoft.com/office/powerpoint/2010/main" val="386458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version 5 Key Concepts</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10231968" cy="4555093"/>
          </a:xfrm>
          <a:prstGeom prst="rect">
            <a:avLst/>
          </a:prstGeom>
          <a:noFill/>
        </p:spPr>
        <p:txBody>
          <a:bodyPr wrap="none" rtlCol="0">
            <a:spAutoFit/>
          </a:bodyPr>
          <a:lstStyle/>
          <a:p>
            <a:pPr marL="285750" indent="-285750">
              <a:buFont typeface="Arial" panose="020B0604020202020204" pitchFamily="34" charset="0"/>
              <a:buChar char="•"/>
            </a:pPr>
            <a:r>
              <a:rPr lang="en-US" b="1" dirty="0"/>
              <a:t>Application Networks</a:t>
            </a:r>
          </a:p>
          <a:p>
            <a:r>
              <a:rPr lang="en-US" sz="1600" dirty="0"/>
              <a:t>     </a:t>
            </a:r>
            <a:r>
              <a:rPr lang="en-US" sz="1600" i="1" dirty="0"/>
              <a:t>Application centric &amp; optimized for permissioned multi-party app networks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Modular APIs &amp; Developer Productivity</a:t>
            </a:r>
          </a:p>
          <a:p>
            <a:r>
              <a:rPr lang="en-US" sz="1600" dirty="0"/>
              <a:t>     </a:t>
            </a:r>
            <a:r>
              <a:rPr lang="en-US" sz="1600" i="1" dirty="0"/>
              <a:t>Improving testability &amp; enabling new use cases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Event Driven Workers</a:t>
            </a:r>
          </a:p>
          <a:p>
            <a:r>
              <a:rPr lang="en-US" sz="1600" dirty="0"/>
              <a:t>     </a:t>
            </a:r>
            <a:r>
              <a:rPr lang="en-US" sz="1600" i="1" dirty="0"/>
              <a:t>The new “brain” of Corda for availability &amp; scalability</a:t>
            </a:r>
          </a:p>
          <a:p>
            <a:endParaRPr lang="en-US" dirty="0"/>
          </a:p>
          <a:p>
            <a:pPr marL="285750" indent="-285750">
              <a:buFont typeface="Arial" panose="020B0604020202020204" pitchFamily="34" charset="0"/>
              <a:buChar char="•"/>
            </a:pPr>
            <a:r>
              <a:rPr lang="en-US" b="1" dirty="0"/>
              <a:t>Virtual Nodes</a:t>
            </a:r>
          </a:p>
          <a:p>
            <a:r>
              <a:rPr lang="en-US" sz="1600" dirty="0"/>
              <a:t>     </a:t>
            </a:r>
            <a:r>
              <a:rPr lang="en-US" sz="1600" i="1" dirty="0"/>
              <a:t>Logical equivalent to C4 nodes, multiple nodes per cluster multi-network or tenancy</a:t>
            </a:r>
          </a:p>
          <a:p>
            <a:endParaRPr lang="en-US" dirty="0"/>
          </a:p>
          <a:p>
            <a:pPr marL="285750" indent="-285750">
              <a:buFont typeface="Arial" panose="020B0604020202020204" pitchFamily="34" charset="0"/>
              <a:buChar char="•"/>
            </a:pPr>
            <a:r>
              <a:rPr lang="en-US" b="1" dirty="0"/>
              <a:t>Composability</a:t>
            </a:r>
          </a:p>
          <a:p>
            <a:r>
              <a:rPr lang="en-US" sz="1600" dirty="0"/>
              <a:t>     </a:t>
            </a:r>
            <a:r>
              <a:rPr lang="en-US" sz="1600" i="1" dirty="0"/>
              <a:t>Composable applications bundles (combining applications to work on one ledger) within application package </a:t>
            </a:r>
            <a:r>
              <a:rPr lang="en-US" sz="1600" i="1" dirty="0" err="1"/>
              <a:t>boundries</a:t>
            </a:r>
            <a:endParaRPr lang="en-US" sz="1600" i="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Interoperability</a:t>
            </a:r>
            <a:endParaRPr lang="en-US" sz="1600" b="1" i="1" dirty="0"/>
          </a:p>
          <a:p>
            <a:r>
              <a:rPr lang="en-US" sz="1600" i="1" dirty="0"/>
              <a:t>     Interoperable applications networks</a:t>
            </a:r>
          </a:p>
        </p:txBody>
      </p:sp>
    </p:spTree>
    <p:extLst>
      <p:ext uri="{BB962C8B-B14F-4D97-AF65-F5344CB8AC3E}">
        <p14:creationId xmlns:p14="http://schemas.microsoft.com/office/powerpoint/2010/main" val="18133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Application Networks</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10254859" cy="369332"/>
          </a:xfrm>
          <a:prstGeom prst="rect">
            <a:avLst/>
          </a:prstGeom>
          <a:noFill/>
        </p:spPr>
        <p:txBody>
          <a:bodyPr wrap="none" rtlCol="0">
            <a:spAutoFit/>
          </a:bodyPr>
          <a:lstStyle/>
          <a:p>
            <a:r>
              <a:rPr lang="en-US" b="1" dirty="0"/>
              <a:t>Why? </a:t>
            </a:r>
            <a:r>
              <a:rPr lang="en-US" dirty="0"/>
              <a:t>Reducing the number of steps needed for a software vendor to convert a prospect into a live participant</a:t>
            </a:r>
            <a:endParaRPr lang="en-US" sz="1600" i="1" dirty="0"/>
          </a:p>
        </p:txBody>
      </p:sp>
      <p:pic>
        <p:nvPicPr>
          <p:cNvPr id="5" name="Picture 4">
            <a:extLst>
              <a:ext uri="{FF2B5EF4-FFF2-40B4-BE49-F238E27FC236}">
                <a16:creationId xmlns:a16="http://schemas.microsoft.com/office/drawing/2014/main" id="{1A37FDC9-17B1-4A18-82F3-B103B78D8047}"/>
              </a:ext>
            </a:extLst>
          </p:cNvPr>
          <p:cNvPicPr>
            <a:picLocks noChangeAspect="1"/>
          </p:cNvPicPr>
          <p:nvPr/>
        </p:nvPicPr>
        <p:blipFill>
          <a:blip r:embed="rId2"/>
          <a:stretch>
            <a:fillRect/>
          </a:stretch>
        </p:blipFill>
        <p:spPr>
          <a:xfrm>
            <a:off x="1050879" y="2194957"/>
            <a:ext cx="9748170" cy="2531415"/>
          </a:xfrm>
          <a:prstGeom prst="rect">
            <a:avLst/>
          </a:prstGeom>
        </p:spPr>
      </p:pic>
      <p:sp>
        <p:nvSpPr>
          <p:cNvPr id="6" name="TextBox 5">
            <a:extLst>
              <a:ext uri="{FF2B5EF4-FFF2-40B4-BE49-F238E27FC236}">
                <a16:creationId xmlns:a16="http://schemas.microsoft.com/office/drawing/2014/main" id="{F2F0878D-E4CB-4A17-9FC3-755906F33E65}"/>
              </a:ext>
            </a:extLst>
          </p:cNvPr>
          <p:cNvSpPr txBox="1"/>
          <p:nvPr/>
        </p:nvSpPr>
        <p:spPr>
          <a:xfrm>
            <a:off x="1050879" y="4829175"/>
            <a:ext cx="5045121" cy="1754326"/>
          </a:xfrm>
          <a:prstGeom prst="rect">
            <a:avLst/>
          </a:prstGeom>
          <a:noFill/>
        </p:spPr>
        <p:txBody>
          <a:bodyPr wrap="square" rtlCol="0">
            <a:spAutoFit/>
          </a:bodyPr>
          <a:lstStyle/>
          <a:p>
            <a:r>
              <a:rPr lang="en-US" b="1" dirty="0"/>
              <a:t>Current</a:t>
            </a:r>
          </a:p>
          <a:p>
            <a:pPr marL="342900" indent="-342900">
              <a:buAutoNum type="arabicPeriod"/>
            </a:pPr>
            <a:r>
              <a:rPr lang="en-US" dirty="0"/>
              <a:t>Deploy the node infrastructure</a:t>
            </a:r>
          </a:p>
          <a:p>
            <a:pPr marL="342900" indent="-342900">
              <a:buAutoNum type="arabicPeriod"/>
            </a:pPr>
            <a:r>
              <a:rPr lang="en-US" dirty="0"/>
              <a:t>Obtain data needed to join the network</a:t>
            </a:r>
          </a:p>
          <a:p>
            <a:pPr marL="342900" indent="-342900">
              <a:buAutoNum type="arabicPeriod"/>
            </a:pPr>
            <a:r>
              <a:rPr lang="en-US" dirty="0"/>
              <a:t>Obtain the </a:t>
            </a:r>
            <a:r>
              <a:rPr lang="en-US" dirty="0" err="1"/>
              <a:t>cordapp</a:t>
            </a:r>
            <a:r>
              <a:rPr lang="en-US" dirty="0"/>
              <a:t> jar files</a:t>
            </a:r>
          </a:p>
          <a:p>
            <a:pPr marL="342900" indent="-342900">
              <a:buAutoNum type="arabicPeriod"/>
            </a:pPr>
            <a:r>
              <a:rPr lang="en-US" dirty="0"/>
              <a:t>Deploy the stack that interacts with the nodes</a:t>
            </a:r>
          </a:p>
          <a:p>
            <a:pPr marL="342900" indent="-342900">
              <a:buAutoNum type="arabicPeriod"/>
            </a:pPr>
            <a:endParaRPr lang="en-US" dirty="0"/>
          </a:p>
        </p:txBody>
      </p:sp>
    </p:spTree>
    <p:extLst>
      <p:ext uri="{BB962C8B-B14F-4D97-AF65-F5344CB8AC3E}">
        <p14:creationId xmlns:p14="http://schemas.microsoft.com/office/powerpoint/2010/main" val="221193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Application Networks</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8" y="2457222"/>
            <a:ext cx="6113401"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Network of virtual node peers</a:t>
            </a:r>
          </a:p>
          <a:p>
            <a:pPr marL="285750" indent="-285750">
              <a:buFont typeface="Arial" panose="020B0604020202020204" pitchFamily="34" charset="0"/>
              <a:buChar char="•"/>
            </a:pPr>
            <a:r>
              <a:rPr lang="en-US" sz="1600" dirty="0"/>
              <a:t>Permissioning is managed by a peer via a platform application (Membership Group Manager)and will replace the Corda Enterprise Network Manager (CENM)</a:t>
            </a:r>
          </a:p>
          <a:p>
            <a:pPr marL="285750" indent="-285750">
              <a:buFont typeface="Arial" panose="020B0604020202020204" pitchFamily="34" charset="0"/>
              <a:buChar char="•"/>
            </a:pPr>
            <a:r>
              <a:rPr lang="en-US" sz="1600" dirty="0"/>
              <a:t>Network and apps are defined by and installed from a single </a:t>
            </a:r>
          </a:p>
          <a:p>
            <a:pPr marL="285750" indent="-285750">
              <a:buFont typeface="Arial" panose="020B0604020202020204" pitchFamily="34" charset="0"/>
              <a:buChar char="•"/>
            </a:pPr>
            <a:r>
              <a:rPr lang="en-US" sz="1600" dirty="0"/>
              <a:t>artifact (installer)</a:t>
            </a:r>
          </a:p>
          <a:p>
            <a:pPr marL="742950" lvl="1" indent="-285750">
              <a:buFont typeface="Arial" panose="020B0604020202020204" pitchFamily="34" charset="0"/>
              <a:buChar char="•"/>
            </a:pPr>
            <a:r>
              <a:rPr lang="en-US" sz="1600" dirty="0"/>
              <a:t>Applications are loaded from the installer</a:t>
            </a:r>
          </a:p>
          <a:p>
            <a:pPr marL="742950" lvl="1" indent="-285750">
              <a:buFont typeface="Arial" panose="020B0604020202020204" pitchFamily="34" charset="0"/>
              <a:buChar char="•"/>
            </a:pPr>
            <a:r>
              <a:rPr lang="en-US" sz="1600" dirty="0"/>
              <a:t>Network details taken from the installer itself</a:t>
            </a:r>
          </a:p>
          <a:p>
            <a:pPr marL="1200150" lvl="2" indent="-285750">
              <a:buFont typeface="Arial" panose="020B0604020202020204" pitchFamily="34" charset="0"/>
              <a:buChar char="•"/>
            </a:pPr>
            <a:r>
              <a:rPr lang="en-US" sz="1600" dirty="0"/>
              <a:t>Prompt for mandatory or optional upgrades</a:t>
            </a:r>
          </a:p>
          <a:p>
            <a:pPr marL="742950" lvl="1" indent="-285750">
              <a:buFont typeface="Arial" panose="020B0604020202020204" pitchFamily="34" charset="0"/>
              <a:buChar char="•"/>
            </a:pPr>
            <a:r>
              <a:rPr lang="en-US" sz="1600" dirty="0"/>
              <a:t>Membership requirements are defined in the installer </a:t>
            </a:r>
          </a:p>
        </p:txBody>
      </p:sp>
      <p:sp>
        <p:nvSpPr>
          <p:cNvPr id="7" name="TextBox 6">
            <a:extLst>
              <a:ext uri="{FF2B5EF4-FFF2-40B4-BE49-F238E27FC236}">
                <a16:creationId xmlns:a16="http://schemas.microsoft.com/office/drawing/2014/main" id="{751990A8-209A-42F4-B199-05887A8599C8}"/>
              </a:ext>
            </a:extLst>
          </p:cNvPr>
          <p:cNvSpPr txBox="1"/>
          <p:nvPr/>
        </p:nvSpPr>
        <p:spPr>
          <a:xfrm>
            <a:off x="1050879" y="1825625"/>
            <a:ext cx="1291636" cy="369332"/>
          </a:xfrm>
          <a:prstGeom prst="rect">
            <a:avLst/>
          </a:prstGeom>
          <a:noFill/>
        </p:spPr>
        <p:txBody>
          <a:bodyPr wrap="none" rtlCol="0">
            <a:spAutoFit/>
          </a:bodyPr>
          <a:lstStyle/>
          <a:p>
            <a:r>
              <a:rPr lang="en-US" b="1" dirty="0"/>
              <a:t>Future State</a:t>
            </a:r>
            <a:endParaRPr lang="en-US" sz="1600" i="1" dirty="0"/>
          </a:p>
        </p:txBody>
      </p:sp>
      <p:sp>
        <p:nvSpPr>
          <p:cNvPr id="8" name="TextBox 7">
            <a:extLst>
              <a:ext uri="{FF2B5EF4-FFF2-40B4-BE49-F238E27FC236}">
                <a16:creationId xmlns:a16="http://schemas.microsoft.com/office/drawing/2014/main" id="{FB56037E-9FD2-4BE0-9839-3245238FCD94}"/>
              </a:ext>
            </a:extLst>
          </p:cNvPr>
          <p:cNvSpPr txBox="1"/>
          <p:nvPr/>
        </p:nvSpPr>
        <p:spPr>
          <a:xfrm>
            <a:off x="1050878" y="5081115"/>
            <a:ext cx="3759491" cy="1384995"/>
          </a:xfrm>
          <a:prstGeom prst="rect">
            <a:avLst/>
          </a:prstGeom>
          <a:noFill/>
        </p:spPr>
        <p:txBody>
          <a:bodyPr wrap="none" rtlCol="0">
            <a:spAutoFit/>
          </a:bodyPr>
          <a:lstStyle/>
          <a:p>
            <a:endParaRPr lang="en-US" b="1" dirty="0"/>
          </a:p>
          <a:p>
            <a:r>
              <a:rPr lang="en-US" b="1" dirty="0"/>
              <a:t>Why? </a:t>
            </a:r>
          </a:p>
          <a:p>
            <a:endParaRPr lang="en-US" sz="1600" i="1" dirty="0"/>
          </a:p>
          <a:p>
            <a:pPr marL="285750" indent="-285750">
              <a:buFont typeface="Arial" panose="020B0604020202020204" pitchFamily="34" charset="0"/>
              <a:buChar char="•"/>
            </a:pPr>
            <a:r>
              <a:rPr lang="en-US" sz="1600" i="1" dirty="0"/>
              <a:t>Less upfront coordination</a:t>
            </a:r>
          </a:p>
          <a:p>
            <a:pPr marL="285750" indent="-285750">
              <a:buFont typeface="Arial" panose="020B0604020202020204" pitchFamily="34" charset="0"/>
              <a:buChar char="•"/>
            </a:pPr>
            <a:r>
              <a:rPr lang="en-US" sz="1600" i="1" dirty="0"/>
              <a:t>Makes it simpler to manage the network</a:t>
            </a:r>
          </a:p>
        </p:txBody>
      </p:sp>
      <p:pic>
        <p:nvPicPr>
          <p:cNvPr id="9" name="Picture 8">
            <a:extLst>
              <a:ext uri="{FF2B5EF4-FFF2-40B4-BE49-F238E27FC236}">
                <a16:creationId xmlns:a16="http://schemas.microsoft.com/office/drawing/2014/main" id="{88CF2009-AEBB-4FEF-8E17-7B27245A5D75}"/>
              </a:ext>
            </a:extLst>
          </p:cNvPr>
          <p:cNvPicPr>
            <a:picLocks noChangeAspect="1"/>
          </p:cNvPicPr>
          <p:nvPr/>
        </p:nvPicPr>
        <p:blipFill>
          <a:blip r:embed="rId2"/>
          <a:stretch>
            <a:fillRect/>
          </a:stretch>
        </p:blipFill>
        <p:spPr>
          <a:xfrm>
            <a:off x="6541422" y="1351311"/>
            <a:ext cx="4320062" cy="5234591"/>
          </a:xfrm>
          <a:prstGeom prst="rect">
            <a:avLst/>
          </a:prstGeom>
        </p:spPr>
      </p:pic>
    </p:spTree>
    <p:extLst>
      <p:ext uri="{BB962C8B-B14F-4D97-AF65-F5344CB8AC3E}">
        <p14:creationId xmlns:p14="http://schemas.microsoft.com/office/powerpoint/2010/main" val="1103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dirty="0"/>
              <a:t>Agenda</a:t>
            </a:r>
          </a:p>
        </p:txBody>
      </p:sp>
      <p:sp>
        <p:nvSpPr>
          <p:cNvPr id="10" name="TextBox 9">
            <a:extLst>
              <a:ext uri="{FF2B5EF4-FFF2-40B4-BE49-F238E27FC236}">
                <a16:creationId xmlns:a16="http://schemas.microsoft.com/office/drawing/2014/main" id="{0236092C-A869-4742-831C-E96F220D2506}"/>
              </a:ext>
            </a:extLst>
          </p:cNvPr>
          <p:cNvSpPr txBox="1"/>
          <p:nvPr/>
        </p:nvSpPr>
        <p:spPr>
          <a:xfrm>
            <a:off x="1050879" y="1825625"/>
            <a:ext cx="8430472" cy="3218194"/>
          </a:xfrm>
          <a:prstGeom prst="rect">
            <a:avLst/>
          </a:prstGeom>
        </p:spPr>
        <p:txBody>
          <a:bodyPr vert="horz" lIns="91440" tIns="45720" rIns="91440" bIns="45720" rtlCol="0">
            <a:normAutofit/>
          </a:bodyPr>
          <a:lstStyle/>
          <a:p>
            <a:pPr marL="285750" indent="-285750">
              <a:spcAft>
                <a:spcPts val="600"/>
              </a:spcAft>
              <a:buFont typeface="Arial" panose="020B0604020202020204" pitchFamily="34" charset="0"/>
              <a:buChar char="•"/>
            </a:pPr>
            <a:r>
              <a:rPr lang="en-US" sz="1700" spc="50" dirty="0" err="1">
                <a:solidFill>
                  <a:schemeClr val="tx1">
                    <a:lumMod val="85000"/>
                    <a:lumOff val="15000"/>
                  </a:schemeClr>
                </a:solidFill>
                <a:ea typeface="Batang" panose="02030600000101010101" pitchFamily="18" charset="-127"/>
              </a:rPr>
              <a:t>CordaCon</a:t>
            </a:r>
            <a:r>
              <a:rPr lang="en-US" sz="1700" spc="50" dirty="0">
                <a:solidFill>
                  <a:schemeClr val="tx1">
                    <a:lumMod val="85000"/>
                    <a:lumOff val="15000"/>
                  </a:schemeClr>
                </a:solidFill>
                <a:ea typeface="Batang" panose="02030600000101010101" pitchFamily="18" charset="-127"/>
              </a:rPr>
              <a:t> Overview</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What is Corda?</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Corda 4 Lessons Learned</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Corda 5</a:t>
            </a:r>
          </a:p>
          <a:p>
            <a:pPr>
              <a:spcAft>
                <a:spcPts val="600"/>
              </a:spcAft>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Conclave</a:t>
            </a:r>
          </a:p>
          <a:p>
            <a:pPr marL="285750" indent="-285750">
              <a:spcAft>
                <a:spcPts val="600"/>
              </a:spcAft>
              <a:buFont typeface="Arial" panose="020B0604020202020204" pitchFamily="34" charset="0"/>
              <a:buChar char="•"/>
            </a:pPr>
            <a:endParaRPr lang="en-US" sz="1700" b="1" spc="50" dirty="0">
              <a:solidFill>
                <a:schemeClr val="tx1">
                  <a:lumMod val="85000"/>
                  <a:lumOff val="15000"/>
                </a:schemeClr>
              </a:solidFill>
              <a:ea typeface="Batang" panose="02030600000101010101" pitchFamily="18" charset="-127"/>
            </a:endParaRPr>
          </a:p>
        </p:txBody>
      </p:sp>
    </p:spTree>
    <p:extLst>
      <p:ext uri="{BB962C8B-B14F-4D97-AF65-F5344CB8AC3E}">
        <p14:creationId xmlns:p14="http://schemas.microsoft.com/office/powerpoint/2010/main" val="361088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fade">
                                      <p:cBhvr>
                                        <p:cTn id="19" dur="500"/>
                                        <p:tgtEl>
                                          <p:spTgt spid="10">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fade">
                                      <p:cBhvr>
                                        <p:cTn id="2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Modular API &amp; Dev Productivity</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7585121" cy="2339102"/>
          </a:xfrm>
          <a:prstGeom prst="rect">
            <a:avLst/>
          </a:prstGeom>
          <a:noFill/>
        </p:spPr>
        <p:txBody>
          <a:bodyPr wrap="square" rtlCol="0">
            <a:spAutoFit/>
          </a:bodyPr>
          <a:lstStyle/>
          <a:p>
            <a:r>
              <a:rPr lang="en-US" b="1" dirty="0"/>
              <a:t>A layered cake approach</a:t>
            </a:r>
          </a:p>
          <a:p>
            <a:pPr marL="285750" indent="-285750">
              <a:buFont typeface="Arial" panose="020B0604020202020204" pitchFamily="34" charset="0"/>
              <a:buChar char="•"/>
            </a:pPr>
            <a:r>
              <a:rPr lang="en-US" sz="1600" b="1" dirty="0"/>
              <a:t>Network interface</a:t>
            </a:r>
            <a:r>
              <a:rPr lang="en-US" sz="1600" dirty="0"/>
              <a:t>: Secure networking and peer interactions</a:t>
            </a:r>
          </a:p>
          <a:p>
            <a:pPr marL="285750" indent="-285750">
              <a:buFont typeface="Arial" panose="020B0604020202020204" pitchFamily="34" charset="0"/>
              <a:buChar char="•"/>
            </a:pPr>
            <a:r>
              <a:rPr lang="en-US" sz="1600" b="1" dirty="0"/>
              <a:t>Workflow</a:t>
            </a:r>
            <a:r>
              <a:rPr lang="en-US" sz="1600" dirty="0"/>
              <a:t>: Data agnostic, decentralized API to coordinate actions across parties</a:t>
            </a:r>
          </a:p>
          <a:p>
            <a:pPr marL="285750" indent="-285750">
              <a:buFont typeface="Arial" panose="020B0604020202020204" pitchFamily="34" charset="0"/>
              <a:buChar char="•"/>
            </a:pPr>
            <a:r>
              <a:rPr lang="en-US" sz="1600" b="1" dirty="0"/>
              <a:t>Shared Ledger</a:t>
            </a:r>
            <a:r>
              <a:rPr lang="en-US" sz="1600" dirty="0"/>
              <a:t>: Reliable data management agreement between parties (WYSIWIS)</a:t>
            </a:r>
          </a:p>
          <a:p>
            <a:pPr marL="285750" indent="-285750">
              <a:buFont typeface="Arial" panose="020B0604020202020204" pitchFamily="34" charset="0"/>
              <a:buChar char="•"/>
            </a:pPr>
            <a:r>
              <a:rPr lang="en-US" sz="1600" b="1" dirty="0"/>
              <a:t>Contracts</a:t>
            </a:r>
            <a:r>
              <a:rPr lang="en-US" sz="1600" dirty="0"/>
              <a:t>: Decentralized enforcement of business logic</a:t>
            </a:r>
          </a:p>
          <a:p>
            <a:pPr marL="285750" indent="-285750">
              <a:buFont typeface="Arial" panose="020B0604020202020204" pitchFamily="34" charset="0"/>
              <a:buChar char="•"/>
            </a:pPr>
            <a:endParaRPr lang="en-US" sz="1600" dirty="0"/>
          </a:p>
          <a:p>
            <a:r>
              <a:rPr lang="en-US" sz="1600" dirty="0"/>
              <a:t>New Development Tooling / HTTP RPC API</a:t>
            </a:r>
          </a:p>
          <a:p>
            <a:endParaRPr lang="en-US" sz="1600" dirty="0"/>
          </a:p>
          <a:p>
            <a:endParaRPr lang="en-US" sz="1600" dirty="0"/>
          </a:p>
        </p:txBody>
      </p:sp>
      <p:pic>
        <p:nvPicPr>
          <p:cNvPr id="5" name="Picture 4">
            <a:extLst>
              <a:ext uri="{FF2B5EF4-FFF2-40B4-BE49-F238E27FC236}">
                <a16:creationId xmlns:a16="http://schemas.microsoft.com/office/drawing/2014/main" id="{E6DC613A-5AD6-4ED8-BC40-2DD352BCF917}"/>
              </a:ext>
            </a:extLst>
          </p:cNvPr>
          <p:cNvPicPr>
            <a:picLocks noChangeAspect="1"/>
          </p:cNvPicPr>
          <p:nvPr/>
        </p:nvPicPr>
        <p:blipFill>
          <a:blip r:embed="rId2"/>
          <a:stretch>
            <a:fillRect/>
          </a:stretch>
        </p:blipFill>
        <p:spPr>
          <a:xfrm>
            <a:off x="8175058" y="2007552"/>
            <a:ext cx="2849812" cy="2842895"/>
          </a:xfrm>
          <a:prstGeom prst="rect">
            <a:avLst/>
          </a:prstGeom>
        </p:spPr>
      </p:pic>
      <p:sp>
        <p:nvSpPr>
          <p:cNvPr id="6" name="TextBox 5">
            <a:extLst>
              <a:ext uri="{FF2B5EF4-FFF2-40B4-BE49-F238E27FC236}">
                <a16:creationId xmlns:a16="http://schemas.microsoft.com/office/drawing/2014/main" id="{54BB540D-0170-4CEB-9E1F-4A4868FB4119}"/>
              </a:ext>
            </a:extLst>
          </p:cNvPr>
          <p:cNvSpPr txBox="1"/>
          <p:nvPr/>
        </p:nvSpPr>
        <p:spPr>
          <a:xfrm>
            <a:off x="1050879" y="3957330"/>
            <a:ext cx="6546279" cy="1600438"/>
          </a:xfrm>
          <a:prstGeom prst="rect">
            <a:avLst/>
          </a:prstGeom>
          <a:noFill/>
        </p:spPr>
        <p:txBody>
          <a:bodyPr wrap="none" rtlCol="0">
            <a:spAutoFit/>
          </a:bodyPr>
          <a:lstStyle/>
          <a:p>
            <a:r>
              <a:rPr lang="en-US" b="1" dirty="0"/>
              <a:t>Why? </a:t>
            </a:r>
          </a:p>
          <a:p>
            <a:endParaRPr lang="en-US" sz="1600" i="1" dirty="0"/>
          </a:p>
          <a:p>
            <a:pPr marL="285750" indent="-285750">
              <a:buFont typeface="Arial" panose="020B0604020202020204" pitchFamily="34" charset="0"/>
              <a:buChar char="•"/>
            </a:pPr>
            <a:r>
              <a:rPr lang="en-US" sz="1600" i="1" dirty="0"/>
              <a:t>Improve testability of applications (e.g., mocking workflow logic only)</a:t>
            </a:r>
          </a:p>
          <a:p>
            <a:pPr marL="285750" indent="-285750">
              <a:buFont typeface="Arial" panose="020B0604020202020204" pitchFamily="34" charset="0"/>
              <a:buChar char="•"/>
            </a:pPr>
            <a:r>
              <a:rPr lang="en-US" sz="1600" i="1" dirty="0"/>
              <a:t>Improve Developer experience</a:t>
            </a:r>
          </a:p>
          <a:p>
            <a:pPr marL="285750" indent="-285750">
              <a:buFont typeface="Arial" panose="020B0604020202020204" pitchFamily="34" charset="0"/>
              <a:buChar char="•"/>
            </a:pPr>
            <a:r>
              <a:rPr lang="en-US" sz="1600" i="1" dirty="0"/>
              <a:t>Enables net new use cases (workflow or contract first applications)</a:t>
            </a:r>
          </a:p>
          <a:p>
            <a:pPr marL="285750" indent="-285750">
              <a:buFont typeface="Arial" panose="020B0604020202020204" pitchFamily="34" charset="0"/>
              <a:buChar char="•"/>
            </a:pPr>
            <a:r>
              <a:rPr lang="en-US" sz="1600" i="1" dirty="0"/>
              <a:t>Future proof platform development (ability to evolve layers independently)</a:t>
            </a:r>
          </a:p>
        </p:txBody>
      </p:sp>
    </p:spTree>
    <p:extLst>
      <p:ext uri="{BB962C8B-B14F-4D97-AF65-F5344CB8AC3E}">
        <p14:creationId xmlns:p14="http://schemas.microsoft.com/office/powerpoint/2010/main" val="39085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Event Driven Workers</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4"/>
            <a:ext cx="5725841" cy="2185214"/>
          </a:xfrm>
          <a:prstGeom prst="rect">
            <a:avLst/>
          </a:prstGeom>
          <a:noFill/>
        </p:spPr>
        <p:txBody>
          <a:bodyPr wrap="square" rtlCol="0">
            <a:spAutoFit/>
          </a:bodyPr>
          <a:lstStyle/>
          <a:p>
            <a:pPr marL="285750" indent="-285750">
              <a:buFont typeface="Arial" panose="020B0604020202020204" pitchFamily="34" charset="0"/>
              <a:buChar char="•"/>
            </a:pPr>
            <a:r>
              <a:rPr lang="en-US" dirty="0"/>
              <a:t>A </a:t>
            </a:r>
            <a:r>
              <a:rPr lang="en-US" b="1" dirty="0"/>
              <a:t>worker</a:t>
            </a:r>
            <a:r>
              <a:rPr lang="en-US" dirty="0"/>
              <a:t> is an instance of a Java Virtual Machine (e.g., running in a Docker container) containing a group of processing modules/services</a:t>
            </a:r>
          </a:p>
          <a:p>
            <a:pPr marL="285750" indent="-285750">
              <a:buFont typeface="Arial" panose="020B0604020202020204" pitchFamily="34" charset="0"/>
              <a:buChar char="•"/>
            </a:pPr>
            <a:r>
              <a:rPr lang="en-US" dirty="0"/>
              <a:t>Multiple instances of the same worker</a:t>
            </a:r>
          </a:p>
          <a:p>
            <a:pPr marL="285750" indent="-285750">
              <a:buFont typeface="Arial" panose="020B0604020202020204" pitchFamily="34" charset="0"/>
              <a:buChar char="•"/>
            </a:pPr>
            <a:r>
              <a:rPr lang="en-US" sz="1600" dirty="0"/>
              <a:t>A worker picks up tasks from an event stream and processes it</a:t>
            </a:r>
          </a:p>
          <a:p>
            <a:pPr marL="285750" indent="-285750">
              <a:buFont typeface="Arial" panose="020B0604020202020204" pitchFamily="34" charset="0"/>
              <a:buChar char="•"/>
            </a:pPr>
            <a:r>
              <a:rPr lang="en-US" sz="1600" dirty="0"/>
              <a:t>Workers can be parallelized to help with throughput or availability</a:t>
            </a:r>
          </a:p>
          <a:p>
            <a:pPr marL="285750" indent="-285750">
              <a:buFont typeface="Arial" panose="020B0604020202020204" pitchFamily="34" charset="0"/>
              <a:buChar char="•"/>
            </a:pPr>
            <a:r>
              <a:rPr lang="en-US" sz="1600" dirty="0"/>
              <a:t>This is the new brain of Corda</a:t>
            </a:r>
          </a:p>
        </p:txBody>
      </p:sp>
      <p:pic>
        <p:nvPicPr>
          <p:cNvPr id="5" name="Picture 4">
            <a:extLst>
              <a:ext uri="{FF2B5EF4-FFF2-40B4-BE49-F238E27FC236}">
                <a16:creationId xmlns:a16="http://schemas.microsoft.com/office/drawing/2014/main" id="{02831D9A-88F1-482D-BAC7-B3E4045ED93A}"/>
              </a:ext>
            </a:extLst>
          </p:cNvPr>
          <p:cNvPicPr>
            <a:picLocks noChangeAspect="1"/>
          </p:cNvPicPr>
          <p:nvPr/>
        </p:nvPicPr>
        <p:blipFill>
          <a:blip r:embed="rId2"/>
          <a:stretch>
            <a:fillRect/>
          </a:stretch>
        </p:blipFill>
        <p:spPr>
          <a:xfrm>
            <a:off x="6854447" y="1442720"/>
            <a:ext cx="4105018" cy="5259070"/>
          </a:xfrm>
          <a:prstGeom prst="rect">
            <a:avLst/>
          </a:prstGeom>
        </p:spPr>
      </p:pic>
      <p:sp>
        <p:nvSpPr>
          <p:cNvPr id="6" name="TextBox 5">
            <a:extLst>
              <a:ext uri="{FF2B5EF4-FFF2-40B4-BE49-F238E27FC236}">
                <a16:creationId xmlns:a16="http://schemas.microsoft.com/office/drawing/2014/main" id="{E4373B3E-4649-46ED-AF1A-5D6DC5E4D739}"/>
              </a:ext>
            </a:extLst>
          </p:cNvPr>
          <p:cNvSpPr txBox="1"/>
          <p:nvPr/>
        </p:nvSpPr>
        <p:spPr>
          <a:xfrm>
            <a:off x="1050880" y="3957330"/>
            <a:ext cx="5803568" cy="1354217"/>
          </a:xfrm>
          <a:prstGeom prst="rect">
            <a:avLst/>
          </a:prstGeom>
          <a:noFill/>
        </p:spPr>
        <p:txBody>
          <a:bodyPr wrap="square" rtlCol="0">
            <a:spAutoFit/>
          </a:bodyPr>
          <a:lstStyle/>
          <a:p>
            <a:r>
              <a:rPr lang="en-US" b="1" dirty="0"/>
              <a:t>Why? </a:t>
            </a:r>
          </a:p>
          <a:p>
            <a:endParaRPr lang="en-US" sz="1600" i="1" dirty="0"/>
          </a:p>
          <a:p>
            <a:pPr marL="285750" indent="-285750">
              <a:buFont typeface="Arial" panose="020B0604020202020204" pitchFamily="34" charset="0"/>
              <a:buChar char="•"/>
            </a:pPr>
            <a:r>
              <a:rPr lang="en-US" sz="1600" dirty="0"/>
              <a:t>Container &amp; orchestration first deployment</a:t>
            </a:r>
          </a:p>
          <a:p>
            <a:pPr marL="285750" indent="-285750">
              <a:buFont typeface="Arial" panose="020B0604020202020204" pitchFamily="34" charset="0"/>
              <a:buChar char="•"/>
            </a:pPr>
            <a:r>
              <a:rPr lang="en-US" sz="1600" dirty="0"/>
              <a:t>High availability &amp; horizontal scalability</a:t>
            </a:r>
          </a:p>
          <a:p>
            <a:pPr marL="285750" indent="-285750">
              <a:buFont typeface="Arial" panose="020B0604020202020204" pitchFamily="34" charset="0"/>
              <a:buChar char="•"/>
            </a:pPr>
            <a:r>
              <a:rPr lang="en-US" sz="1600" dirty="0"/>
              <a:t>In the future, dynamic scalability (for activity bursts)</a:t>
            </a:r>
          </a:p>
        </p:txBody>
      </p:sp>
    </p:spTree>
    <p:extLst>
      <p:ext uri="{BB962C8B-B14F-4D97-AF65-F5344CB8AC3E}">
        <p14:creationId xmlns:p14="http://schemas.microsoft.com/office/powerpoint/2010/main" val="13338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Event Driven Workers</a:t>
            </a:r>
          </a:p>
        </p:txBody>
      </p:sp>
      <p:pic>
        <p:nvPicPr>
          <p:cNvPr id="7" name="Picture 6">
            <a:extLst>
              <a:ext uri="{FF2B5EF4-FFF2-40B4-BE49-F238E27FC236}">
                <a16:creationId xmlns:a16="http://schemas.microsoft.com/office/drawing/2014/main" id="{D19E70A1-8EFE-4CCE-886F-BF18DC28AD60}"/>
              </a:ext>
            </a:extLst>
          </p:cNvPr>
          <p:cNvPicPr>
            <a:picLocks noChangeAspect="1"/>
          </p:cNvPicPr>
          <p:nvPr/>
        </p:nvPicPr>
        <p:blipFill>
          <a:blip r:embed="rId2"/>
          <a:stretch>
            <a:fillRect/>
          </a:stretch>
        </p:blipFill>
        <p:spPr>
          <a:xfrm>
            <a:off x="1050879" y="1468391"/>
            <a:ext cx="9351146" cy="5071225"/>
          </a:xfrm>
          <a:prstGeom prst="rect">
            <a:avLst/>
          </a:prstGeom>
        </p:spPr>
      </p:pic>
    </p:spTree>
    <p:extLst>
      <p:ext uri="{BB962C8B-B14F-4D97-AF65-F5344CB8AC3E}">
        <p14:creationId xmlns:p14="http://schemas.microsoft.com/office/powerpoint/2010/main" val="3319624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Virtual Nodes</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5431201" cy="2585323"/>
          </a:xfrm>
          <a:prstGeom prst="rect">
            <a:avLst/>
          </a:prstGeom>
          <a:noFill/>
        </p:spPr>
        <p:txBody>
          <a:bodyPr wrap="square" rtlCol="0">
            <a:spAutoFit/>
          </a:bodyPr>
          <a:lstStyle/>
          <a:p>
            <a:pPr marL="285750" indent="-285750">
              <a:buFont typeface="Arial" panose="020B0604020202020204" pitchFamily="34" charset="0"/>
              <a:buChar char="•"/>
            </a:pPr>
            <a:r>
              <a:rPr lang="en-US" sz="1600" dirty="0"/>
              <a:t>Virtual nodes represent the mapping between processes, data &amp; identity to create a logical “virtual” node</a:t>
            </a:r>
          </a:p>
          <a:p>
            <a:pPr marL="285750" indent="-285750">
              <a:buFont typeface="Arial" panose="020B0604020202020204" pitchFamily="34" charset="0"/>
              <a:buChar char="•"/>
            </a:pPr>
            <a:r>
              <a:rPr lang="en-US" sz="1600" dirty="0"/>
              <a:t>Corda 5 virtual node able to represent the equivalent of multiple Corda 4 nodes</a:t>
            </a:r>
          </a:p>
          <a:p>
            <a:pPr marL="285750" indent="-285750">
              <a:buFont typeface="Arial" panose="020B0604020202020204" pitchFamily="34" charset="0"/>
              <a:buChar char="•"/>
            </a:pPr>
            <a:r>
              <a:rPr lang="en-US" sz="1600" dirty="0"/>
              <a:t>One Corda 5 worker cluster can host multiple virtual nodes</a:t>
            </a:r>
          </a:p>
          <a:p>
            <a:pPr marL="285750" indent="-285750">
              <a:buFont typeface="Arial" panose="020B0604020202020204" pitchFamily="34" charset="0"/>
              <a:buChar char="•"/>
            </a:pPr>
            <a:r>
              <a:rPr lang="en-US" sz="1600" dirty="0"/>
              <a:t>Segregated and isolated from each other using sandboxing technology</a:t>
            </a:r>
          </a:p>
          <a:p>
            <a:pPr marL="285750" indent="-285750">
              <a:buFont typeface="Arial" panose="020B0604020202020204" pitchFamily="34" charset="0"/>
              <a:buChar char="•"/>
            </a:pPr>
            <a:r>
              <a:rPr lang="en-US" sz="1600" dirty="0"/>
              <a:t>Multi-network and/or multi-tenant</a:t>
            </a:r>
          </a:p>
          <a:p>
            <a:pPr marL="285750" indent="-285750">
              <a:buFont typeface="Arial" panose="020B0604020202020204" pitchFamily="34" charset="0"/>
              <a:buChar char="•"/>
            </a:pPr>
            <a:endParaRPr lang="en-US" sz="1600" dirty="0"/>
          </a:p>
          <a:p>
            <a:endParaRPr lang="en-US" dirty="0"/>
          </a:p>
        </p:txBody>
      </p:sp>
      <p:pic>
        <p:nvPicPr>
          <p:cNvPr id="5" name="Picture 4">
            <a:extLst>
              <a:ext uri="{FF2B5EF4-FFF2-40B4-BE49-F238E27FC236}">
                <a16:creationId xmlns:a16="http://schemas.microsoft.com/office/drawing/2014/main" id="{FBA9CB3B-607C-4C3B-841D-FCFA15A10740}"/>
              </a:ext>
            </a:extLst>
          </p:cNvPr>
          <p:cNvPicPr>
            <a:picLocks noChangeAspect="1"/>
          </p:cNvPicPr>
          <p:nvPr/>
        </p:nvPicPr>
        <p:blipFill>
          <a:blip r:embed="rId2"/>
          <a:stretch>
            <a:fillRect/>
          </a:stretch>
        </p:blipFill>
        <p:spPr>
          <a:xfrm>
            <a:off x="6403396" y="1366644"/>
            <a:ext cx="4458087" cy="5257676"/>
          </a:xfrm>
          <a:prstGeom prst="rect">
            <a:avLst/>
          </a:prstGeom>
        </p:spPr>
      </p:pic>
      <p:sp>
        <p:nvSpPr>
          <p:cNvPr id="6" name="TextBox 5">
            <a:extLst>
              <a:ext uri="{FF2B5EF4-FFF2-40B4-BE49-F238E27FC236}">
                <a16:creationId xmlns:a16="http://schemas.microsoft.com/office/drawing/2014/main" id="{7C7C5DB5-2D48-4C18-BA3A-3AB50D574437}"/>
              </a:ext>
            </a:extLst>
          </p:cNvPr>
          <p:cNvSpPr txBox="1"/>
          <p:nvPr/>
        </p:nvSpPr>
        <p:spPr>
          <a:xfrm>
            <a:off x="1050880" y="3957330"/>
            <a:ext cx="5803568" cy="1846659"/>
          </a:xfrm>
          <a:prstGeom prst="rect">
            <a:avLst/>
          </a:prstGeom>
          <a:noFill/>
        </p:spPr>
        <p:txBody>
          <a:bodyPr wrap="square" rtlCol="0">
            <a:spAutoFit/>
          </a:bodyPr>
          <a:lstStyle/>
          <a:p>
            <a:r>
              <a:rPr lang="en-US" b="1" dirty="0"/>
              <a:t>Why? </a:t>
            </a:r>
          </a:p>
          <a:p>
            <a:endParaRPr lang="en-US" sz="1600" i="1" dirty="0"/>
          </a:p>
          <a:p>
            <a:pPr marL="285750" indent="-285750">
              <a:buFont typeface="Arial" panose="020B0604020202020204" pitchFamily="34" charset="0"/>
              <a:buChar char="•"/>
            </a:pPr>
            <a:r>
              <a:rPr lang="en-US" sz="1600" dirty="0"/>
              <a:t>Flexible operating model (distributable SaaS)</a:t>
            </a:r>
          </a:p>
          <a:p>
            <a:pPr marL="285750" indent="-285750">
              <a:buFont typeface="Arial" panose="020B0604020202020204" pitchFamily="34" charset="0"/>
              <a:buChar char="•"/>
            </a:pPr>
            <a:r>
              <a:rPr lang="en-US" sz="1600" dirty="0"/>
              <a:t>End users can be in more than one network</a:t>
            </a:r>
          </a:p>
          <a:p>
            <a:pPr marL="285750" indent="-285750">
              <a:buFont typeface="Arial" panose="020B0604020202020204" pitchFamily="34" charset="0"/>
              <a:buChar char="•"/>
            </a:pPr>
            <a:r>
              <a:rPr lang="en-US" sz="1600" dirty="0"/>
              <a:t>Lower cost to add an end user</a:t>
            </a:r>
          </a:p>
          <a:p>
            <a:pPr marL="285750" indent="-285750">
              <a:buFont typeface="Arial" panose="020B0604020202020204" pitchFamily="34" charset="0"/>
              <a:buChar char="•"/>
            </a:pPr>
            <a:r>
              <a:rPr lang="en-US" sz="1600" dirty="0"/>
              <a:t>Maintains isolation</a:t>
            </a:r>
          </a:p>
          <a:p>
            <a:pPr marL="285750" indent="-285750">
              <a:buFont typeface="Arial" panose="020B0604020202020204" pitchFamily="34" charset="0"/>
              <a:buChar char="•"/>
            </a:pPr>
            <a:r>
              <a:rPr lang="en-US" sz="1600" dirty="0"/>
              <a:t>Portable</a:t>
            </a:r>
          </a:p>
        </p:txBody>
      </p:sp>
    </p:spTree>
    <p:extLst>
      <p:ext uri="{BB962C8B-B14F-4D97-AF65-F5344CB8AC3E}">
        <p14:creationId xmlns:p14="http://schemas.microsoft.com/office/powerpoint/2010/main" val="391568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Virtual Nodes</a:t>
            </a:r>
          </a:p>
        </p:txBody>
      </p:sp>
      <p:pic>
        <p:nvPicPr>
          <p:cNvPr id="7" name="Picture 6">
            <a:extLst>
              <a:ext uri="{FF2B5EF4-FFF2-40B4-BE49-F238E27FC236}">
                <a16:creationId xmlns:a16="http://schemas.microsoft.com/office/drawing/2014/main" id="{DF144EEB-7CDB-43A0-88A7-B5BAA0341283}"/>
              </a:ext>
            </a:extLst>
          </p:cNvPr>
          <p:cNvPicPr>
            <a:picLocks noChangeAspect="1"/>
          </p:cNvPicPr>
          <p:nvPr/>
        </p:nvPicPr>
        <p:blipFill>
          <a:blip r:embed="rId2"/>
          <a:stretch>
            <a:fillRect/>
          </a:stretch>
        </p:blipFill>
        <p:spPr>
          <a:xfrm>
            <a:off x="1050879" y="1825625"/>
            <a:ext cx="9978667" cy="3625264"/>
          </a:xfrm>
          <a:prstGeom prst="rect">
            <a:avLst/>
          </a:prstGeom>
        </p:spPr>
      </p:pic>
    </p:spTree>
    <p:extLst>
      <p:ext uri="{BB962C8B-B14F-4D97-AF65-F5344CB8AC3E}">
        <p14:creationId xmlns:p14="http://schemas.microsoft.com/office/powerpoint/2010/main" val="19160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Peer-to-peer networking</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7356274" cy="3570208"/>
          </a:xfrm>
          <a:prstGeom prst="rect">
            <a:avLst/>
          </a:prstGeom>
          <a:noFill/>
        </p:spPr>
        <p:txBody>
          <a:bodyPr wrap="square" rtlCol="0">
            <a:spAutoFit/>
          </a:bodyPr>
          <a:lstStyle/>
          <a:p>
            <a:pPr marL="285750" indent="-285750">
              <a:buFont typeface="Arial" panose="020B0604020202020204" pitchFamily="34" charset="0"/>
              <a:buChar char="•"/>
            </a:pPr>
            <a:r>
              <a:rPr lang="en-US" sz="1600" dirty="0"/>
              <a:t>HTTPS is the new high-level Peer-to-Peer transport</a:t>
            </a:r>
          </a:p>
          <a:p>
            <a:pPr marL="285750" indent="-285750">
              <a:buFont typeface="Arial" panose="020B0604020202020204" pitchFamily="34" charset="0"/>
              <a:buChar char="•"/>
            </a:pPr>
            <a:r>
              <a:rPr lang="en-US" sz="1600" dirty="0"/>
              <a:t>Provided by new component, Corda Gateway, removing need for firewall</a:t>
            </a:r>
          </a:p>
          <a:p>
            <a:pPr marL="285750" indent="-285750">
              <a:buFont typeface="Arial" panose="020B0604020202020204" pitchFamily="34" charset="0"/>
              <a:buChar char="•"/>
            </a:pPr>
            <a:r>
              <a:rPr lang="en-US" sz="1600" dirty="0"/>
              <a:t>Based on lessons learned from security and deployment teams</a:t>
            </a:r>
          </a:p>
          <a:p>
            <a:pPr marL="285750" indent="-285750">
              <a:buFont typeface="Arial" panose="020B0604020202020204" pitchFamily="34" charset="0"/>
              <a:buChar char="•"/>
            </a:pPr>
            <a:r>
              <a:rPr lang="en-US" sz="1600" dirty="0"/>
              <a:t>Now aligns well with security team expectations and existing enterprise infrastructure</a:t>
            </a:r>
          </a:p>
          <a:p>
            <a:pPr marL="285750" indent="-285750">
              <a:buFont typeface="Arial" panose="020B0604020202020204" pitchFamily="34" charset="0"/>
              <a:buChar char="•"/>
            </a:pPr>
            <a:r>
              <a:rPr lang="en-US" sz="1600" dirty="0"/>
              <a:t>TLS 1.3 encryption, standard web certificates</a:t>
            </a:r>
          </a:p>
          <a:p>
            <a:pPr marL="742950" lvl="1" indent="-285750">
              <a:buFont typeface="Arial" panose="020B0604020202020204" pitchFamily="34" charset="0"/>
              <a:buChar char="•"/>
            </a:pPr>
            <a:r>
              <a:rPr lang="en-US" sz="1600" dirty="0"/>
              <a:t>Facilitates deep packet inspection</a:t>
            </a:r>
          </a:p>
          <a:p>
            <a:pPr marL="285750" indent="-285750">
              <a:buFont typeface="Arial" panose="020B0604020202020204" pitchFamily="34" charset="0"/>
              <a:buChar char="•"/>
            </a:pPr>
            <a:r>
              <a:rPr lang="en-US" sz="1600" dirty="0"/>
              <a:t>Removed TLS authentication</a:t>
            </a:r>
          </a:p>
          <a:p>
            <a:pPr marL="742950" lvl="1" indent="-285750">
              <a:buFont typeface="Arial" panose="020B0604020202020204" pitchFamily="34" charset="0"/>
              <a:buChar char="•"/>
            </a:pPr>
            <a:r>
              <a:rPr lang="en-US" sz="1600" dirty="0"/>
              <a:t>Authentication is server only</a:t>
            </a:r>
          </a:p>
          <a:p>
            <a:pPr marL="742950" lvl="1" indent="-285750">
              <a:buFont typeface="Arial" panose="020B0604020202020204" pitchFamily="34" charset="0"/>
              <a:buChar char="•"/>
            </a:pPr>
            <a:r>
              <a:rPr lang="en-US" sz="1600" dirty="0"/>
              <a:t>Allows TLS termination on firewall load-balancer</a:t>
            </a:r>
          </a:p>
          <a:p>
            <a:pPr marL="285750" indent="-285750">
              <a:buFont typeface="Arial" panose="020B0604020202020204" pitchFamily="34" charset="0"/>
              <a:buChar char="•"/>
            </a:pPr>
            <a:r>
              <a:rPr lang="en-US" sz="1600" dirty="0"/>
              <a:t>End-to-end authentication layered on top of published security protocols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dirty="0"/>
          </a:p>
        </p:txBody>
      </p:sp>
    </p:spTree>
    <p:extLst>
      <p:ext uri="{BB962C8B-B14F-4D97-AF65-F5344CB8AC3E}">
        <p14:creationId xmlns:p14="http://schemas.microsoft.com/office/powerpoint/2010/main" val="556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Peer-to-peer networking</a:t>
            </a:r>
          </a:p>
        </p:txBody>
      </p:sp>
      <p:pic>
        <p:nvPicPr>
          <p:cNvPr id="5" name="Picture 4">
            <a:extLst>
              <a:ext uri="{FF2B5EF4-FFF2-40B4-BE49-F238E27FC236}">
                <a16:creationId xmlns:a16="http://schemas.microsoft.com/office/drawing/2014/main" id="{D87C3577-913F-4A3C-B163-CE8BD45C16D7}"/>
              </a:ext>
            </a:extLst>
          </p:cNvPr>
          <p:cNvPicPr>
            <a:picLocks noChangeAspect="1"/>
          </p:cNvPicPr>
          <p:nvPr/>
        </p:nvPicPr>
        <p:blipFill rotWithShape="1">
          <a:blip r:embed="rId2"/>
          <a:srcRect t="9830"/>
          <a:stretch/>
        </p:blipFill>
        <p:spPr>
          <a:xfrm>
            <a:off x="1050878" y="1825624"/>
            <a:ext cx="9889791" cy="4743851"/>
          </a:xfrm>
          <a:prstGeom prst="rect">
            <a:avLst/>
          </a:prstGeom>
        </p:spPr>
      </p:pic>
    </p:spTree>
    <p:extLst>
      <p:ext uri="{BB962C8B-B14F-4D97-AF65-F5344CB8AC3E}">
        <p14:creationId xmlns:p14="http://schemas.microsoft.com/office/powerpoint/2010/main" val="100352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RPC</a:t>
            </a:r>
          </a:p>
        </p:txBody>
      </p:sp>
      <p:sp>
        <p:nvSpPr>
          <p:cNvPr id="4" name="TextBox 3">
            <a:extLst>
              <a:ext uri="{FF2B5EF4-FFF2-40B4-BE49-F238E27FC236}">
                <a16:creationId xmlns:a16="http://schemas.microsoft.com/office/drawing/2014/main" id="{28603AD1-EAFF-4F6A-984A-0F12543A91ED}"/>
              </a:ext>
            </a:extLst>
          </p:cNvPr>
          <p:cNvSpPr txBox="1"/>
          <p:nvPr/>
        </p:nvSpPr>
        <p:spPr>
          <a:xfrm>
            <a:off x="1050879" y="1825625"/>
            <a:ext cx="8652414" cy="3816429"/>
          </a:xfrm>
          <a:prstGeom prst="rect">
            <a:avLst/>
          </a:prstGeom>
          <a:noFill/>
        </p:spPr>
        <p:txBody>
          <a:bodyPr wrap="square" rtlCol="0">
            <a:spAutoFit/>
          </a:bodyPr>
          <a:lstStyle/>
          <a:p>
            <a:pPr marL="285750" indent="-285750">
              <a:buFont typeface="Arial" panose="020B0604020202020204" pitchFamily="34" charset="0"/>
              <a:buChar char="•"/>
            </a:pPr>
            <a:r>
              <a:rPr lang="en-US" sz="1600" dirty="0"/>
              <a:t>New HTTPS / JSON RPC</a:t>
            </a:r>
          </a:p>
          <a:p>
            <a:pPr marL="742950" lvl="1" indent="-285750">
              <a:buFont typeface="Arial" panose="020B0604020202020204" pitchFamily="34" charset="0"/>
              <a:buChar char="•"/>
            </a:pPr>
            <a:r>
              <a:rPr lang="en-US" sz="1600" dirty="0"/>
              <a:t>Replaces bespoke Artemis / JVM-specific RPC. Currently special translations are needed to convert HTTP to RPC</a:t>
            </a:r>
          </a:p>
          <a:p>
            <a:pPr marL="742950" lvl="1" indent="-285750">
              <a:buFont typeface="Arial" panose="020B0604020202020204" pitchFamily="34" charset="0"/>
              <a:buChar char="•"/>
            </a:pPr>
            <a:r>
              <a:rPr lang="en-US" sz="1600" dirty="0"/>
              <a:t>Easier to access from non-JVM platforms like web applications</a:t>
            </a:r>
          </a:p>
          <a:p>
            <a:pPr marL="742950" lvl="1" indent="-285750">
              <a:buFont typeface="Arial" panose="020B0604020202020204" pitchFamily="34" charset="0"/>
              <a:buChar char="•"/>
            </a:pPr>
            <a:r>
              <a:rPr lang="en-US" sz="1600" dirty="0"/>
              <a:t>Common pattern was to have web server “translation layer” – no longer needed</a:t>
            </a:r>
          </a:p>
          <a:p>
            <a:pPr marL="742950" lvl="1" indent="-285750">
              <a:buFont typeface="Arial" panose="020B0604020202020204" pitchFamily="34" charset="0"/>
              <a:buChar char="•"/>
            </a:pPr>
            <a:r>
              <a:rPr lang="en-US" sz="1600" dirty="0"/>
              <a:t>Support for </a:t>
            </a:r>
            <a:r>
              <a:rPr lang="en-US" sz="1600" dirty="0" err="1"/>
              <a:t>OpenAPI</a:t>
            </a:r>
            <a:endParaRPr lang="en-US" sz="1600" dirty="0"/>
          </a:p>
          <a:p>
            <a:pPr marL="742950" lvl="1" indent="-285750">
              <a:buFont typeface="Arial" panose="020B0604020202020204" pitchFamily="34" charset="0"/>
              <a:buChar char="•"/>
            </a:pPr>
            <a:r>
              <a:rPr lang="en-US" sz="1600" dirty="0"/>
              <a:t>Support for single-sign-on (SSO)</a:t>
            </a:r>
          </a:p>
          <a:p>
            <a:pPr marL="742950" lvl="1" indent="-285750">
              <a:buFont typeface="Arial" panose="020B0604020202020204" pitchFamily="34" charset="0"/>
              <a:buChar char="•"/>
            </a:pPr>
            <a:r>
              <a:rPr lang="en-US" sz="1600" dirty="0"/>
              <a:t>Swagger descriptors of the API/Postman</a:t>
            </a:r>
          </a:p>
          <a:p>
            <a:pPr marL="285750" indent="-285750">
              <a:buFont typeface="Arial" panose="020B0604020202020204" pitchFamily="34" charset="0"/>
              <a:buChar char="•"/>
            </a:pPr>
            <a:r>
              <a:rPr lang="en-US" sz="1600" dirty="0"/>
              <a:t>Durable streams</a:t>
            </a:r>
          </a:p>
          <a:p>
            <a:pPr marL="742950" lvl="1" indent="-285750">
              <a:buFont typeface="Arial" panose="020B0604020202020204" pitchFamily="34" charset="0"/>
              <a:buChar char="•"/>
            </a:pPr>
            <a:r>
              <a:rPr lang="en-US" sz="1600" dirty="0"/>
              <a:t>Reliable event stream</a:t>
            </a:r>
          </a:p>
          <a:p>
            <a:pPr marL="742950" lvl="1" indent="-285750">
              <a:buFont typeface="Arial" panose="020B0604020202020204" pitchFamily="34" charset="0"/>
              <a:buChar char="•"/>
            </a:pPr>
            <a:r>
              <a:rPr lang="en-US" sz="1600" dirty="0"/>
              <a:t>Modelled after Apache Kafka – with poll of page of data, and a position in the stream</a:t>
            </a:r>
          </a:p>
          <a:p>
            <a:pPr marL="742950" lvl="1" indent="-285750">
              <a:buFont typeface="Arial" panose="020B0604020202020204" pitchFamily="34" charset="0"/>
              <a:buChar char="•"/>
            </a:pPr>
            <a:r>
              <a:rPr lang="en-US" sz="1600" dirty="0"/>
              <a:t>Designed for reliable integrations with external systems vis RPC (HTTPS / JSON)</a:t>
            </a:r>
          </a:p>
          <a:p>
            <a:pPr marL="742950" lvl="1" indent="-285750">
              <a:buFont typeface="Arial" panose="020B0604020202020204" pitchFamily="34" charset="0"/>
              <a:buChar char="•"/>
            </a:pPr>
            <a:r>
              <a:rPr lang="en-US" sz="1600" dirty="0"/>
              <a:t>Solves reliability problems of observables and RPC client in Corda 4</a:t>
            </a:r>
          </a:p>
          <a:p>
            <a:pPr marL="742950" lvl="1" indent="-285750">
              <a:buFont typeface="Arial" panose="020B0604020202020204" pitchFamily="34" charset="0"/>
              <a:buChar char="•"/>
            </a:pPr>
            <a:endParaRPr lang="en-US" sz="1600" dirty="0"/>
          </a:p>
          <a:p>
            <a:endParaRPr lang="en-US" dirty="0"/>
          </a:p>
        </p:txBody>
      </p:sp>
    </p:spTree>
    <p:extLst>
      <p:ext uri="{BB962C8B-B14F-4D97-AF65-F5344CB8AC3E}">
        <p14:creationId xmlns:p14="http://schemas.microsoft.com/office/powerpoint/2010/main" val="112033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Corda 5 Architecture</a:t>
            </a:r>
          </a:p>
        </p:txBody>
      </p:sp>
      <p:pic>
        <p:nvPicPr>
          <p:cNvPr id="4" name="Picture 3">
            <a:extLst>
              <a:ext uri="{FF2B5EF4-FFF2-40B4-BE49-F238E27FC236}">
                <a16:creationId xmlns:a16="http://schemas.microsoft.com/office/drawing/2014/main" id="{26DEF4FA-CDF3-4FF1-B092-D4B4F0DC0755}"/>
              </a:ext>
            </a:extLst>
          </p:cNvPr>
          <p:cNvPicPr>
            <a:picLocks noChangeAspect="1"/>
          </p:cNvPicPr>
          <p:nvPr/>
        </p:nvPicPr>
        <p:blipFill>
          <a:blip r:embed="rId2"/>
          <a:stretch>
            <a:fillRect/>
          </a:stretch>
        </p:blipFill>
        <p:spPr>
          <a:xfrm>
            <a:off x="1050879" y="1639931"/>
            <a:ext cx="9810604" cy="4865772"/>
          </a:xfrm>
          <a:prstGeom prst="rect">
            <a:avLst/>
          </a:prstGeom>
        </p:spPr>
      </p:pic>
    </p:spTree>
    <p:extLst>
      <p:ext uri="{BB962C8B-B14F-4D97-AF65-F5344CB8AC3E}">
        <p14:creationId xmlns:p14="http://schemas.microsoft.com/office/powerpoint/2010/main" val="19122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PRODUCTION DEPLOYMENT Topologies</a:t>
            </a:r>
          </a:p>
        </p:txBody>
      </p:sp>
      <p:pic>
        <p:nvPicPr>
          <p:cNvPr id="6" name="Picture 5">
            <a:extLst>
              <a:ext uri="{FF2B5EF4-FFF2-40B4-BE49-F238E27FC236}">
                <a16:creationId xmlns:a16="http://schemas.microsoft.com/office/drawing/2014/main" id="{19C884F1-C5C6-47A3-AF19-D3D2D33FB40F}"/>
              </a:ext>
            </a:extLst>
          </p:cNvPr>
          <p:cNvPicPr>
            <a:picLocks noChangeAspect="1"/>
          </p:cNvPicPr>
          <p:nvPr/>
        </p:nvPicPr>
        <p:blipFill>
          <a:blip r:embed="rId2"/>
          <a:stretch>
            <a:fillRect/>
          </a:stretch>
        </p:blipFill>
        <p:spPr>
          <a:xfrm>
            <a:off x="1050879" y="1542739"/>
            <a:ext cx="9810605" cy="4770762"/>
          </a:xfrm>
          <a:prstGeom prst="rect">
            <a:avLst/>
          </a:prstGeom>
        </p:spPr>
      </p:pic>
    </p:spTree>
    <p:extLst>
      <p:ext uri="{BB962C8B-B14F-4D97-AF65-F5344CB8AC3E}">
        <p14:creationId xmlns:p14="http://schemas.microsoft.com/office/powerpoint/2010/main" val="1081907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4A1D-06D0-4D6A-B9F1-541F3A28BDF3}"/>
              </a:ext>
            </a:extLst>
          </p:cNvPr>
          <p:cNvSpPr>
            <a:spLocks noGrp="1"/>
          </p:cNvSpPr>
          <p:nvPr>
            <p:ph type="title"/>
          </p:nvPr>
        </p:nvSpPr>
        <p:spPr/>
        <p:txBody>
          <a:bodyPr/>
          <a:lstStyle/>
          <a:p>
            <a:r>
              <a:rPr lang="en-US" dirty="0"/>
              <a:t>Fair USE Notice</a:t>
            </a:r>
          </a:p>
        </p:txBody>
      </p:sp>
      <p:sp>
        <p:nvSpPr>
          <p:cNvPr id="3" name="Content Placeholder 2">
            <a:extLst>
              <a:ext uri="{FF2B5EF4-FFF2-40B4-BE49-F238E27FC236}">
                <a16:creationId xmlns:a16="http://schemas.microsoft.com/office/drawing/2014/main" id="{C6DC3A17-732C-425C-ADF2-DCD31F3C046C}"/>
              </a:ext>
            </a:extLst>
          </p:cNvPr>
          <p:cNvSpPr>
            <a:spLocks noGrp="1"/>
          </p:cNvSpPr>
          <p:nvPr>
            <p:ph idx="1"/>
          </p:nvPr>
        </p:nvSpPr>
        <p:spPr/>
        <p:txBody>
          <a:bodyPr>
            <a:normAutofit/>
          </a:bodyPr>
          <a:lstStyle/>
          <a:p>
            <a:pPr marL="0" indent="0">
              <a:buNone/>
            </a:pPr>
            <a:r>
              <a:rPr lang="en-US" dirty="0"/>
              <a:t>This presentation and content made available through this site is for educational purposes only. </a:t>
            </a:r>
          </a:p>
          <a:p>
            <a:pPr marL="0" indent="0">
              <a:buNone/>
            </a:pPr>
            <a:endParaRPr lang="en-US" dirty="0"/>
          </a:p>
          <a:p>
            <a:pPr marL="0" indent="0">
              <a:buNone/>
            </a:pPr>
            <a:r>
              <a:rPr lang="en-US" dirty="0"/>
              <a:t>This presentation may contain copyrighted material owned by R3, the use of which has not been specifically authorized by R3. Notwithstanding a copyright owner’s right under the Copyright Act, Section 107 of the Copyright Act allows limited use of copyrighted material without requiring permission from the rights holders, for purposes such as education, criticism, comment, news reporting, reaching, scholarship, and research. These so-called “fair uses” are permitted even if the use of the work would otherwise be infringing.</a:t>
            </a:r>
          </a:p>
        </p:txBody>
      </p:sp>
    </p:spTree>
    <p:extLst>
      <p:ext uri="{BB962C8B-B14F-4D97-AF65-F5344CB8AC3E}">
        <p14:creationId xmlns:p14="http://schemas.microsoft.com/office/powerpoint/2010/main" val="195698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PRODUCTION DEPLOYMENT Topologies</a:t>
            </a:r>
          </a:p>
        </p:txBody>
      </p:sp>
      <p:pic>
        <p:nvPicPr>
          <p:cNvPr id="4" name="Picture 3">
            <a:extLst>
              <a:ext uri="{FF2B5EF4-FFF2-40B4-BE49-F238E27FC236}">
                <a16:creationId xmlns:a16="http://schemas.microsoft.com/office/drawing/2014/main" id="{9A1D289C-D9E3-430F-9F97-B595E582F785}"/>
              </a:ext>
            </a:extLst>
          </p:cNvPr>
          <p:cNvPicPr>
            <a:picLocks noChangeAspect="1"/>
          </p:cNvPicPr>
          <p:nvPr/>
        </p:nvPicPr>
        <p:blipFill>
          <a:blip r:embed="rId2"/>
          <a:stretch>
            <a:fillRect/>
          </a:stretch>
        </p:blipFill>
        <p:spPr>
          <a:xfrm>
            <a:off x="1050879" y="1875491"/>
            <a:ext cx="9557937" cy="4436083"/>
          </a:xfrm>
          <a:prstGeom prst="rect">
            <a:avLst/>
          </a:prstGeom>
        </p:spPr>
      </p:pic>
    </p:spTree>
    <p:extLst>
      <p:ext uri="{BB962C8B-B14F-4D97-AF65-F5344CB8AC3E}">
        <p14:creationId xmlns:p14="http://schemas.microsoft.com/office/powerpoint/2010/main" val="310937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CLI</a:t>
            </a:r>
          </a:p>
        </p:txBody>
      </p:sp>
      <p:pic>
        <p:nvPicPr>
          <p:cNvPr id="5" name="Picture 4">
            <a:extLst>
              <a:ext uri="{FF2B5EF4-FFF2-40B4-BE49-F238E27FC236}">
                <a16:creationId xmlns:a16="http://schemas.microsoft.com/office/drawing/2014/main" id="{7CA0AFE7-F4BE-477A-BB6B-29BF1D0DB18B}"/>
              </a:ext>
            </a:extLst>
          </p:cNvPr>
          <p:cNvPicPr>
            <a:picLocks noChangeAspect="1"/>
          </p:cNvPicPr>
          <p:nvPr/>
        </p:nvPicPr>
        <p:blipFill>
          <a:blip r:embed="rId2"/>
          <a:stretch>
            <a:fillRect/>
          </a:stretch>
        </p:blipFill>
        <p:spPr>
          <a:xfrm>
            <a:off x="1050879" y="1695080"/>
            <a:ext cx="9496425" cy="4000500"/>
          </a:xfrm>
          <a:prstGeom prst="rect">
            <a:avLst/>
          </a:prstGeom>
        </p:spPr>
      </p:pic>
    </p:spTree>
    <p:extLst>
      <p:ext uri="{BB962C8B-B14F-4D97-AF65-F5344CB8AC3E}">
        <p14:creationId xmlns:p14="http://schemas.microsoft.com/office/powerpoint/2010/main" val="1737388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Composability &amp; Interoperability</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517153"/>
            <a:ext cx="6057755"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a:t>In Corda 5, the same work cluster can power different virtual nodes participating in different application (networks)</a:t>
            </a:r>
          </a:p>
          <a:p>
            <a:pPr marL="285750" indent="-285750">
              <a:buFont typeface="Arial" panose="020B0604020202020204" pitchFamily="34" charset="0"/>
              <a:buChar char="•"/>
            </a:pPr>
            <a:r>
              <a:rPr lang="en-US" sz="1400" dirty="0"/>
              <a:t>An application provider can thus market the 5.x install base at a lower conversion cost</a:t>
            </a:r>
          </a:p>
          <a:p>
            <a:pPr marL="285750" indent="-285750">
              <a:buFont typeface="Arial" panose="020B0604020202020204" pitchFamily="34" charset="0"/>
              <a:buChar char="•"/>
            </a:pPr>
            <a:r>
              <a:rPr lang="en-US" sz="1400" dirty="0"/>
              <a:t>Applications can work alongside each other:</a:t>
            </a:r>
          </a:p>
          <a:p>
            <a:pPr marL="742950" lvl="1" indent="-285750">
              <a:buFont typeface="Arial" panose="020B0604020202020204" pitchFamily="34" charset="0"/>
              <a:buChar char="•"/>
            </a:pPr>
            <a:r>
              <a:rPr lang="en-US" sz="1400" dirty="0"/>
              <a:t>(App Composability) Either by </a:t>
            </a:r>
            <a:r>
              <a:rPr lang="en-US" sz="1400" b="1" dirty="0"/>
              <a:t>bundling</a:t>
            </a:r>
            <a:r>
              <a:rPr lang="en-US" sz="1400" dirty="0"/>
              <a:t> applications together in one lead CPI can share the same ledger</a:t>
            </a:r>
          </a:p>
          <a:p>
            <a:pPr marL="742950" lvl="1" indent="-285750">
              <a:buFont typeface="Arial" panose="020B0604020202020204" pitchFamily="34" charset="0"/>
              <a:buChar char="•"/>
            </a:pPr>
            <a:r>
              <a:rPr lang="en-US" sz="1400" dirty="0"/>
              <a:t>(App Interoperability) Or by leveraging an </a:t>
            </a:r>
            <a:r>
              <a:rPr lang="en-US" sz="1400" b="1" dirty="0"/>
              <a:t>interoperability</a:t>
            </a:r>
            <a:r>
              <a:rPr lang="en-US" sz="1400" dirty="0"/>
              <a:t> protocol between application networks.</a:t>
            </a:r>
          </a:p>
          <a:p>
            <a:pPr marL="742950" lvl="1" indent="-285750">
              <a:buFont typeface="Arial" panose="020B0604020202020204" pitchFamily="34" charset="0"/>
              <a:buChar char="•"/>
            </a:pPr>
            <a:r>
              <a:rPr lang="en-US" sz="1400" dirty="0"/>
              <a:t>Under the control of one application publisher</a:t>
            </a:r>
          </a:p>
          <a:p>
            <a:pPr marL="742950" lvl="1" indent="-285750">
              <a:buFont typeface="Arial" panose="020B0604020202020204" pitchFamily="34" charset="0"/>
              <a:buChar char="•"/>
            </a:pPr>
            <a:r>
              <a:rPr lang="en-US" sz="1400" dirty="0"/>
              <a:t>The publisher confirm </a:t>
            </a:r>
            <a:r>
              <a:rPr lang="en-US" sz="1400" dirty="0" err="1"/>
              <a:t>Cordapps</a:t>
            </a:r>
            <a:r>
              <a:rPr lang="en-US" sz="1400" dirty="0"/>
              <a:t> will work together safely, packages them together, and issues them to their customers</a:t>
            </a:r>
          </a:p>
          <a:p>
            <a:pPr marL="742950" lvl="1" indent="-285750">
              <a:buFont typeface="Arial" panose="020B0604020202020204" pitchFamily="34" charset="0"/>
              <a:buChar char="•"/>
            </a:pPr>
            <a:r>
              <a:rPr lang="en-US" sz="1400" dirty="0"/>
              <a:t>Allows upgrade in lockstep (all </a:t>
            </a:r>
            <a:r>
              <a:rPr lang="en-US" sz="1400" dirty="0" err="1"/>
              <a:t>Cordapps</a:t>
            </a:r>
            <a:r>
              <a:rPr lang="en-US" sz="1400" dirty="0"/>
              <a:t> in the package are upgraded together)</a:t>
            </a:r>
          </a:p>
          <a:p>
            <a:pPr marL="742950" lvl="1" indent="-285750">
              <a:buFont typeface="Arial" panose="020B0604020202020204" pitchFamily="34" charset="0"/>
              <a:buChar char="•"/>
            </a:pPr>
            <a:r>
              <a:rPr lang="en-US" sz="1400" dirty="0"/>
              <a:t>Network operator always knows what applications are running on their network</a:t>
            </a:r>
          </a:p>
          <a:p>
            <a:pPr marL="742950" lvl="1" indent="-285750">
              <a:buFont typeface="Arial" panose="020B0604020202020204" pitchFamily="34" charset="0"/>
              <a:buChar char="•"/>
            </a:pPr>
            <a:r>
              <a:rPr lang="en-US" sz="1400" dirty="0"/>
              <a:t>Based on Open Service Gateway Initiative (OSGI) - a specification defining a Java-based component system</a:t>
            </a:r>
          </a:p>
          <a:p>
            <a:endParaRPr lang="en-US" sz="1400" dirty="0"/>
          </a:p>
          <a:p>
            <a:endParaRPr lang="en-US" sz="1400" dirty="0"/>
          </a:p>
        </p:txBody>
      </p:sp>
      <p:sp>
        <p:nvSpPr>
          <p:cNvPr id="6" name="TextBox 5">
            <a:extLst>
              <a:ext uri="{FF2B5EF4-FFF2-40B4-BE49-F238E27FC236}">
                <a16:creationId xmlns:a16="http://schemas.microsoft.com/office/drawing/2014/main" id="{7C7C5DB5-2D48-4C18-BA3A-3AB50D574437}"/>
              </a:ext>
            </a:extLst>
          </p:cNvPr>
          <p:cNvSpPr txBox="1"/>
          <p:nvPr/>
        </p:nvSpPr>
        <p:spPr>
          <a:xfrm>
            <a:off x="1050879" y="5340847"/>
            <a:ext cx="5708553" cy="1384995"/>
          </a:xfrm>
          <a:prstGeom prst="rect">
            <a:avLst/>
          </a:prstGeom>
          <a:noFill/>
        </p:spPr>
        <p:txBody>
          <a:bodyPr wrap="square" rtlCol="0">
            <a:spAutoFit/>
          </a:bodyPr>
          <a:lstStyle/>
          <a:p>
            <a:r>
              <a:rPr lang="en-US" sz="1400" b="1" dirty="0"/>
              <a:t>Why? </a:t>
            </a:r>
          </a:p>
          <a:p>
            <a:endParaRPr lang="en-US" sz="1400" i="1" dirty="0"/>
          </a:p>
          <a:p>
            <a:pPr marL="285750" indent="-285750">
              <a:buFont typeface="Arial" panose="020B0604020202020204" pitchFamily="34" charset="0"/>
              <a:buChar char="•"/>
            </a:pPr>
            <a:r>
              <a:rPr lang="en-US" sz="1400" dirty="0"/>
              <a:t>Independent networks working together safely</a:t>
            </a:r>
          </a:p>
          <a:p>
            <a:pPr marL="285750" indent="-285750">
              <a:buFont typeface="Arial" panose="020B0604020202020204" pitchFamily="34" charset="0"/>
              <a:buChar char="•"/>
            </a:pPr>
            <a:r>
              <a:rPr lang="en-US" sz="1400" dirty="0"/>
              <a:t>Less upfront coordination for interoperability (leaving market incentives dictate the pace)</a:t>
            </a:r>
          </a:p>
          <a:p>
            <a:pPr marL="285750" indent="-285750">
              <a:buFont typeface="Arial" panose="020B0604020202020204" pitchFamily="34" charset="0"/>
              <a:buChar char="•"/>
            </a:pPr>
            <a:r>
              <a:rPr lang="en-US" sz="1400" dirty="0"/>
              <a:t>Composability made safer with application bundles</a:t>
            </a:r>
          </a:p>
        </p:txBody>
      </p:sp>
      <p:pic>
        <p:nvPicPr>
          <p:cNvPr id="7" name="Picture 6">
            <a:extLst>
              <a:ext uri="{FF2B5EF4-FFF2-40B4-BE49-F238E27FC236}">
                <a16:creationId xmlns:a16="http://schemas.microsoft.com/office/drawing/2014/main" id="{08B0BD17-D669-41D2-86F1-FCC4A45058E9}"/>
              </a:ext>
            </a:extLst>
          </p:cNvPr>
          <p:cNvPicPr>
            <a:picLocks noChangeAspect="1"/>
          </p:cNvPicPr>
          <p:nvPr/>
        </p:nvPicPr>
        <p:blipFill>
          <a:blip r:embed="rId2"/>
          <a:stretch>
            <a:fillRect/>
          </a:stretch>
        </p:blipFill>
        <p:spPr>
          <a:xfrm>
            <a:off x="7108634" y="1555839"/>
            <a:ext cx="3752850" cy="4248150"/>
          </a:xfrm>
          <a:prstGeom prst="rect">
            <a:avLst/>
          </a:prstGeom>
        </p:spPr>
      </p:pic>
    </p:spTree>
    <p:extLst>
      <p:ext uri="{BB962C8B-B14F-4D97-AF65-F5344CB8AC3E}">
        <p14:creationId xmlns:p14="http://schemas.microsoft.com/office/powerpoint/2010/main" val="36265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Packages, bundles, and installers</a:t>
            </a:r>
          </a:p>
        </p:txBody>
      </p:sp>
      <p:pic>
        <p:nvPicPr>
          <p:cNvPr id="7" name="Picture 6">
            <a:extLst>
              <a:ext uri="{FF2B5EF4-FFF2-40B4-BE49-F238E27FC236}">
                <a16:creationId xmlns:a16="http://schemas.microsoft.com/office/drawing/2014/main" id="{3F9F7CC6-EA36-42DE-83C5-6A3B14F7487A}"/>
              </a:ext>
            </a:extLst>
          </p:cNvPr>
          <p:cNvPicPr>
            <a:picLocks noChangeAspect="1"/>
          </p:cNvPicPr>
          <p:nvPr/>
        </p:nvPicPr>
        <p:blipFill>
          <a:blip r:embed="rId2"/>
          <a:stretch>
            <a:fillRect/>
          </a:stretch>
        </p:blipFill>
        <p:spPr>
          <a:xfrm>
            <a:off x="1050879" y="1661074"/>
            <a:ext cx="9810605" cy="4795031"/>
          </a:xfrm>
          <a:prstGeom prst="rect">
            <a:avLst/>
          </a:prstGeom>
        </p:spPr>
      </p:pic>
    </p:spTree>
    <p:extLst>
      <p:ext uri="{BB962C8B-B14F-4D97-AF65-F5344CB8AC3E}">
        <p14:creationId xmlns:p14="http://schemas.microsoft.com/office/powerpoint/2010/main" val="1663119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000" dirty="0"/>
              <a:t>Corda 5 Packages, bundles, and installers</a:t>
            </a:r>
          </a:p>
        </p:txBody>
      </p:sp>
      <p:pic>
        <p:nvPicPr>
          <p:cNvPr id="4" name="Picture 3">
            <a:extLst>
              <a:ext uri="{FF2B5EF4-FFF2-40B4-BE49-F238E27FC236}">
                <a16:creationId xmlns:a16="http://schemas.microsoft.com/office/drawing/2014/main" id="{D6A2D6C4-1F97-40B6-BE8F-1097C5B3AF1F}"/>
              </a:ext>
            </a:extLst>
          </p:cNvPr>
          <p:cNvPicPr>
            <a:picLocks noChangeAspect="1"/>
          </p:cNvPicPr>
          <p:nvPr/>
        </p:nvPicPr>
        <p:blipFill>
          <a:blip r:embed="rId2"/>
          <a:stretch>
            <a:fillRect/>
          </a:stretch>
        </p:blipFill>
        <p:spPr>
          <a:xfrm>
            <a:off x="1050880" y="1586548"/>
            <a:ext cx="9757364" cy="4661851"/>
          </a:xfrm>
          <a:prstGeom prst="rect">
            <a:avLst/>
          </a:prstGeom>
        </p:spPr>
      </p:pic>
    </p:spTree>
    <p:extLst>
      <p:ext uri="{BB962C8B-B14F-4D97-AF65-F5344CB8AC3E}">
        <p14:creationId xmlns:p14="http://schemas.microsoft.com/office/powerpoint/2010/main" val="2813282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a:t>Network of networks</a:t>
            </a:r>
            <a:endParaRPr lang="en-US" sz="2400" dirty="0"/>
          </a:p>
        </p:txBody>
      </p:sp>
      <p:pic>
        <p:nvPicPr>
          <p:cNvPr id="4" name="Picture 3">
            <a:extLst>
              <a:ext uri="{FF2B5EF4-FFF2-40B4-BE49-F238E27FC236}">
                <a16:creationId xmlns:a16="http://schemas.microsoft.com/office/drawing/2014/main" id="{28D091EF-125C-4646-B557-980849438F64}"/>
              </a:ext>
            </a:extLst>
          </p:cNvPr>
          <p:cNvPicPr>
            <a:picLocks noChangeAspect="1"/>
          </p:cNvPicPr>
          <p:nvPr/>
        </p:nvPicPr>
        <p:blipFill>
          <a:blip r:embed="rId2"/>
          <a:stretch>
            <a:fillRect/>
          </a:stretch>
        </p:blipFill>
        <p:spPr>
          <a:xfrm>
            <a:off x="950536" y="1482680"/>
            <a:ext cx="9458961" cy="5181386"/>
          </a:xfrm>
          <a:prstGeom prst="rect">
            <a:avLst/>
          </a:prstGeom>
        </p:spPr>
      </p:pic>
    </p:spTree>
    <p:extLst>
      <p:ext uri="{BB962C8B-B14F-4D97-AF65-F5344CB8AC3E}">
        <p14:creationId xmlns:p14="http://schemas.microsoft.com/office/powerpoint/2010/main" val="181252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Conclave – What is it?</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825625"/>
            <a:ext cx="842840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Confidential computing – it is a promise that allows users to share their data in a way that they can then be confident in how that data is going to be used.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7B89C093-D6CE-4C8B-A8E4-BB997D9D98EB}"/>
              </a:ext>
            </a:extLst>
          </p:cNvPr>
          <p:cNvPicPr>
            <a:picLocks noChangeAspect="1"/>
          </p:cNvPicPr>
          <p:nvPr/>
        </p:nvPicPr>
        <p:blipFill>
          <a:blip r:embed="rId2"/>
          <a:stretch>
            <a:fillRect/>
          </a:stretch>
        </p:blipFill>
        <p:spPr>
          <a:xfrm>
            <a:off x="1444942" y="2765424"/>
            <a:ext cx="828675" cy="847725"/>
          </a:xfrm>
          <a:prstGeom prst="rect">
            <a:avLst/>
          </a:prstGeom>
        </p:spPr>
      </p:pic>
      <p:sp>
        <p:nvSpPr>
          <p:cNvPr id="7" name="TextBox 6">
            <a:extLst>
              <a:ext uri="{FF2B5EF4-FFF2-40B4-BE49-F238E27FC236}">
                <a16:creationId xmlns:a16="http://schemas.microsoft.com/office/drawing/2014/main" id="{BADF0712-1FF3-4027-9391-ECBAED943E5F}"/>
              </a:ext>
            </a:extLst>
          </p:cNvPr>
          <p:cNvSpPr txBox="1"/>
          <p:nvPr/>
        </p:nvSpPr>
        <p:spPr>
          <a:xfrm>
            <a:off x="1315720" y="3927791"/>
            <a:ext cx="7472680" cy="2308324"/>
          </a:xfrm>
          <a:prstGeom prst="rect">
            <a:avLst/>
          </a:prstGeom>
          <a:noFill/>
        </p:spPr>
        <p:txBody>
          <a:bodyPr wrap="square">
            <a:spAutoFit/>
          </a:bodyPr>
          <a:lstStyle/>
          <a:p>
            <a:r>
              <a:rPr lang="en-US" dirty="0"/>
              <a:t>Intel SGX Remote Attestation provides technical assurance of the following:</a:t>
            </a:r>
          </a:p>
          <a:p>
            <a:pPr marL="285750" indent="-285750">
              <a:buFont typeface="Arial" panose="020B0604020202020204" pitchFamily="34" charset="0"/>
              <a:buChar char="•"/>
            </a:pPr>
            <a:r>
              <a:rPr lang="en-US" dirty="0"/>
              <a:t>Client is connecting to SGX</a:t>
            </a:r>
          </a:p>
          <a:p>
            <a:pPr marL="285750" indent="-285750">
              <a:buFont typeface="Arial" panose="020B0604020202020204" pitchFamily="34" charset="0"/>
              <a:buChar char="•"/>
            </a:pPr>
            <a:r>
              <a:rPr lang="en-US" dirty="0"/>
              <a:t>Software is patched with latest security updates</a:t>
            </a:r>
          </a:p>
          <a:p>
            <a:pPr marL="285750" indent="-285750">
              <a:buFont typeface="Arial" panose="020B0604020202020204" pitchFamily="34" charset="0"/>
              <a:buChar char="•"/>
            </a:pPr>
            <a:r>
              <a:rPr lang="en-US" dirty="0"/>
              <a:t>Process is running verifiable algorithm</a:t>
            </a:r>
          </a:p>
          <a:p>
            <a:pPr marL="285750" indent="-285750">
              <a:buFont typeface="Arial" panose="020B0604020202020204" pitchFamily="34" charset="0"/>
              <a:buChar char="•"/>
            </a:pPr>
            <a:endParaRPr lang="en-US" dirty="0"/>
          </a:p>
          <a:p>
            <a:r>
              <a:rPr lang="en-US" dirty="0"/>
              <a:t>In summary, an enclave is a small program which can run on an untrusted computer, where the operator of that computer cannot affect the integrity of the code nor observe the data that passes in or out.</a:t>
            </a:r>
          </a:p>
        </p:txBody>
      </p:sp>
      <p:sp>
        <p:nvSpPr>
          <p:cNvPr id="9" name="TextBox 8">
            <a:extLst>
              <a:ext uri="{FF2B5EF4-FFF2-40B4-BE49-F238E27FC236}">
                <a16:creationId xmlns:a16="http://schemas.microsoft.com/office/drawing/2014/main" id="{B8EA2C6F-C465-4D94-8694-5173AD6A094A}"/>
              </a:ext>
            </a:extLst>
          </p:cNvPr>
          <p:cNvSpPr txBox="1"/>
          <p:nvPr/>
        </p:nvSpPr>
        <p:spPr>
          <a:xfrm>
            <a:off x="2426016" y="2743425"/>
            <a:ext cx="6687503" cy="923330"/>
          </a:xfrm>
          <a:prstGeom prst="rect">
            <a:avLst/>
          </a:prstGeom>
          <a:noFill/>
        </p:spPr>
        <p:txBody>
          <a:bodyPr wrap="square">
            <a:spAutoFit/>
          </a:bodyPr>
          <a:lstStyle/>
          <a:p>
            <a:r>
              <a:rPr lang="en-US" dirty="0"/>
              <a:t>Intel SGX (Secure Guard Extension) Trusted Execution Environment provides a cryptographic attestation that this is the code that is running, and it is in a secure tamper-resistant environment</a:t>
            </a:r>
          </a:p>
        </p:txBody>
      </p:sp>
    </p:spTree>
    <p:extLst>
      <p:ext uri="{BB962C8B-B14F-4D97-AF65-F5344CB8AC3E}">
        <p14:creationId xmlns:p14="http://schemas.microsoft.com/office/powerpoint/2010/main" val="16405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a:t>Conclave Architecture</a:t>
            </a:r>
          </a:p>
        </p:txBody>
      </p:sp>
      <p:sp>
        <p:nvSpPr>
          <p:cNvPr id="10" name="TextBox 9">
            <a:extLst>
              <a:ext uri="{FF2B5EF4-FFF2-40B4-BE49-F238E27FC236}">
                <a16:creationId xmlns:a16="http://schemas.microsoft.com/office/drawing/2014/main" id="{C3A12DCE-C0CD-42E4-B403-6CC6E7980599}"/>
              </a:ext>
            </a:extLst>
          </p:cNvPr>
          <p:cNvSpPr txBox="1"/>
          <p:nvPr/>
        </p:nvSpPr>
        <p:spPr>
          <a:xfrm>
            <a:off x="1050925" y="1570308"/>
            <a:ext cx="5083222" cy="4253443"/>
          </a:xfrm>
          <a:prstGeom prst="rect">
            <a:avLst/>
          </a:prstGeom>
        </p:spPr>
        <p:txBody>
          <a:bodyPr vert="horz" lIns="91440" tIns="45720" rIns="91440" bIns="45720" rtlCol="0">
            <a:normAutofit/>
          </a:bodyPr>
          <a:lstStyle/>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Intel SGX is an implementation of enclave-oriented computing</a:t>
            </a:r>
          </a:p>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An enclave is a region of memory which the CPU blocks access to, running inside an ordinary process which we call the host</a:t>
            </a:r>
          </a:p>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The region contains both code and data, neither of which can be read or tampered with by anything else</a:t>
            </a:r>
          </a:p>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Code executing inside this region has access to special CPU instructions that give it a variety of useful abilities.</a:t>
            </a:r>
          </a:p>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Enclave memory is protected both from the rest of the code in that process, privileged software like the kernel or BIOS, and because the RAM itself is encrypted even physical attackers</a:t>
            </a:r>
          </a:p>
          <a:p>
            <a:pPr marL="285750" indent="-285750">
              <a:lnSpc>
                <a:spcPct val="90000"/>
              </a:lnSpc>
              <a:spcAft>
                <a:spcPts val="600"/>
              </a:spcAft>
              <a:buFont typeface="Arial" panose="020B0604020202020204" pitchFamily="34" charset="0"/>
              <a:buChar char="•"/>
            </a:pPr>
            <a:r>
              <a:rPr lang="en-US" sz="1500" spc="50" dirty="0">
                <a:solidFill>
                  <a:schemeClr val="tx1">
                    <a:lumMod val="85000"/>
                    <a:lumOff val="15000"/>
                  </a:schemeClr>
                </a:solidFill>
                <a:ea typeface="Batang" panose="02030600000101010101" pitchFamily="18" charset="-127"/>
              </a:rPr>
              <a:t>This means a remote computer can trust that an enclave will operate correctly even if the owner of the computer is malicious.</a:t>
            </a:r>
          </a:p>
        </p:txBody>
      </p:sp>
      <p:pic>
        <p:nvPicPr>
          <p:cNvPr id="1028" name="Picture 4" descr="Graphic 01">
            <a:extLst>
              <a:ext uri="{FF2B5EF4-FFF2-40B4-BE49-F238E27FC236}">
                <a16:creationId xmlns:a16="http://schemas.microsoft.com/office/drawing/2014/main" id="{0A9A7B14-DE18-4288-930D-9BFA5A511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710" b="1"/>
          <a:stretch/>
        </p:blipFill>
        <p:spPr bwMode="auto">
          <a:xfrm>
            <a:off x="6134147" y="1827814"/>
            <a:ext cx="4916033" cy="3204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AB2B797-72C2-4C25-9C58-A991D2AE844B}"/>
              </a:ext>
            </a:extLst>
          </p:cNvPr>
          <p:cNvSpPr txBox="1"/>
          <p:nvPr/>
        </p:nvSpPr>
        <p:spPr>
          <a:xfrm>
            <a:off x="1297131" y="5408768"/>
            <a:ext cx="4590809" cy="369332"/>
          </a:xfrm>
          <a:prstGeom prst="rect">
            <a:avLst/>
          </a:prstGeom>
          <a:noFill/>
        </p:spPr>
        <p:txBody>
          <a:bodyPr wrap="none" rtlCol="0">
            <a:spAutoFit/>
          </a:bodyPr>
          <a:lstStyle/>
          <a:p>
            <a:r>
              <a:rPr lang="en-US" dirty="0">
                <a:hlinkClick r:id="rId3"/>
              </a:rPr>
              <a:t>Intel® Software Guard Extensions Protects Data</a:t>
            </a:r>
            <a:endParaRPr lang="en-US" dirty="0"/>
          </a:p>
        </p:txBody>
      </p:sp>
    </p:spTree>
    <p:extLst>
      <p:ext uri="{BB962C8B-B14F-4D97-AF65-F5344CB8AC3E}">
        <p14:creationId xmlns:p14="http://schemas.microsoft.com/office/powerpoint/2010/main" val="13531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Conclave Use Cases</a:t>
            </a:r>
          </a:p>
        </p:txBody>
      </p:sp>
      <p:sp>
        <p:nvSpPr>
          <p:cNvPr id="10" name="TextBox 9">
            <a:extLst>
              <a:ext uri="{FF2B5EF4-FFF2-40B4-BE49-F238E27FC236}">
                <a16:creationId xmlns:a16="http://schemas.microsoft.com/office/drawing/2014/main" id="{C3A12DCE-C0CD-42E4-B403-6CC6E7980599}"/>
              </a:ext>
            </a:extLst>
          </p:cNvPr>
          <p:cNvSpPr txBox="1"/>
          <p:nvPr/>
        </p:nvSpPr>
        <p:spPr>
          <a:xfrm>
            <a:off x="1050879" y="1825625"/>
            <a:ext cx="5616249"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Process private data without being able to see it yourself, to enhance your user's privacy</a:t>
            </a:r>
          </a:p>
          <a:p>
            <a:pPr marL="285750" indent="-285750">
              <a:buFont typeface="Arial" panose="020B0604020202020204" pitchFamily="34" charset="0"/>
              <a:buChar char="•"/>
            </a:pPr>
            <a:r>
              <a:rPr lang="en-US" sz="1600" dirty="0"/>
              <a:t>Create a hardware-backed form of zero knowledge proofs: make trustworthy 'statements' that a particular computation was done on some data, without the data itself needing to be revealed</a:t>
            </a:r>
          </a:p>
          <a:p>
            <a:pPr marL="285750" indent="-285750">
              <a:buFont typeface="Arial" panose="020B0604020202020204" pitchFamily="34" charset="0"/>
              <a:buChar char="•"/>
            </a:pPr>
            <a:r>
              <a:rPr lang="en-US" sz="1600" dirty="0"/>
              <a:t>Outsource some kinds of computations to an untrusted cloud</a:t>
            </a:r>
          </a:p>
          <a:p>
            <a:pPr marL="285750" indent="-285750">
              <a:buFont typeface="Arial" panose="020B0604020202020204" pitchFamily="34" charset="0"/>
              <a:buChar char="•"/>
            </a:pPr>
            <a:r>
              <a:rPr lang="en-US" sz="1600" dirty="0"/>
              <a:t>Improve the security of a server by restricting access to a whitelist of client enclaves, blocking attempts to send malformed packets and messages that might come from hackers.</a:t>
            </a:r>
          </a:p>
          <a:p>
            <a:pPr marL="285750" indent="-285750">
              <a:buFont typeface="Arial" panose="020B0604020202020204" pitchFamily="34" charset="0"/>
              <a:buChar char="•"/>
            </a:pPr>
            <a:r>
              <a:rPr lang="en-US" sz="1600" dirty="0"/>
              <a:t>Make your service auditable only by users who want high assurance - those who don't care can simply ignore the infrastructure entirely.</a:t>
            </a:r>
          </a:p>
        </p:txBody>
      </p:sp>
      <p:pic>
        <p:nvPicPr>
          <p:cNvPr id="6" name="Picture 2" descr="Architecture Diagram">
            <a:extLst>
              <a:ext uri="{FF2B5EF4-FFF2-40B4-BE49-F238E27FC236}">
                <a16:creationId xmlns:a16="http://schemas.microsoft.com/office/drawing/2014/main" id="{460BC65A-6237-400D-A49E-8945120660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 t="1" r="-1" b="-2"/>
          <a:stretch/>
        </p:blipFill>
        <p:spPr bwMode="auto">
          <a:xfrm>
            <a:off x="6488493" y="2320755"/>
            <a:ext cx="4652628" cy="2216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7DACAF-7E18-4AF0-A78A-CDBD83496294}"/>
              </a:ext>
            </a:extLst>
          </p:cNvPr>
          <p:cNvSpPr txBox="1"/>
          <p:nvPr/>
        </p:nvSpPr>
        <p:spPr>
          <a:xfrm>
            <a:off x="1295056" y="5522666"/>
            <a:ext cx="4728602" cy="369332"/>
          </a:xfrm>
          <a:prstGeom prst="rect">
            <a:avLst/>
          </a:prstGeom>
          <a:noFill/>
        </p:spPr>
        <p:txBody>
          <a:bodyPr wrap="none" rtlCol="0">
            <a:spAutoFit/>
          </a:bodyPr>
          <a:lstStyle/>
          <a:p>
            <a:r>
              <a:rPr lang="en-US" dirty="0">
                <a:hlinkClick r:id="rId3"/>
              </a:rPr>
              <a:t>Conclave Architecture - Conclave documentation</a:t>
            </a:r>
            <a:endParaRPr lang="en-US" dirty="0"/>
          </a:p>
        </p:txBody>
      </p:sp>
    </p:spTree>
    <p:extLst>
      <p:ext uri="{BB962C8B-B14F-4D97-AF65-F5344CB8AC3E}">
        <p14:creationId xmlns:p14="http://schemas.microsoft.com/office/powerpoint/2010/main" val="22337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Conclave Roadmap</a:t>
            </a:r>
          </a:p>
        </p:txBody>
      </p:sp>
      <p:pic>
        <p:nvPicPr>
          <p:cNvPr id="6" name="Picture 5">
            <a:extLst>
              <a:ext uri="{FF2B5EF4-FFF2-40B4-BE49-F238E27FC236}">
                <a16:creationId xmlns:a16="http://schemas.microsoft.com/office/drawing/2014/main" id="{8B6D1A35-B94B-4BAE-A05F-833BA8C8C978}"/>
              </a:ext>
            </a:extLst>
          </p:cNvPr>
          <p:cNvPicPr>
            <a:picLocks noChangeAspect="1"/>
          </p:cNvPicPr>
          <p:nvPr/>
        </p:nvPicPr>
        <p:blipFill>
          <a:blip r:embed="rId2"/>
          <a:stretch>
            <a:fillRect/>
          </a:stretch>
        </p:blipFill>
        <p:spPr>
          <a:xfrm>
            <a:off x="1055467" y="1574799"/>
            <a:ext cx="9806016" cy="4551769"/>
          </a:xfrm>
          <a:prstGeom prst="rect">
            <a:avLst/>
          </a:prstGeom>
        </p:spPr>
      </p:pic>
    </p:spTree>
    <p:extLst>
      <p:ext uri="{BB962C8B-B14F-4D97-AF65-F5344CB8AC3E}">
        <p14:creationId xmlns:p14="http://schemas.microsoft.com/office/powerpoint/2010/main" val="67426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a:t>About CordaCon 2021</a:t>
            </a:r>
          </a:p>
        </p:txBody>
      </p:sp>
      <p:sp>
        <p:nvSpPr>
          <p:cNvPr id="3" name="TextBox 2">
            <a:extLst>
              <a:ext uri="{FF2B5EF4-FFF2-40B4-BE49-F238E27FC236}">
                <a16:creationId xmlns:a16="http://schemas.microsoft.com/office/drawing/2014/main" id="{9006DF09-3465-4FF0-BDFD-7F0A5E78BCEE}"/>
              </a:ext>
            </a:extLst>
          </p:cNvPr>
          <p:cNvSpPr txBox="1"/>
          <p:nvPr/>
        </p:nvSpPr>
        <p:spPr>
          <a:xfrm>
            <a:off x="1050879" y="2296161"/>
            <a:ext cx="5228001" cy="3846012"/>
          </a:xfrm>
          <a:prstGeom prst="rect">
            <a:avLst/>
          </a:prstGeom>
        </p:spPr>
        <p:txBody>
          <a:bodyPr vert="horz" lIns="91440" tIns="45720" rIns="91440" bIns="45720" rtlCol="0">
            <a:normAutofit lnSpcReduction="10000"/>
          </a:bodyPr>
          <a:lstStyle/>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3 Days on September 28 – 30th</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Hybrid conference </a:t>
            </a:r>
          </a:p>
          <a:p>
            <a:pPr marL="742950" lvl="1"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First day was held on-site in London, UK</a:t>
            </a:r>
          </a:p>
          <a:p>
            <a:pPr marL="742950" lvl="1"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2nd and 3rd day virtual</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This year’s theme: </a:t>
            </a:r>
            <a:r>
              <a:rPr lang="en-US" sz="1700" b="1" spc="50" dirty="0">
                <a:solidFill>
                  <a:schemeClr val="tx1">
                    <a:lumMod val="85000"/>
                    <a:lumOff val="15000"/>
                  </a:schemeClr>
                </a:solidFill>
                <a:ea typeface="Batang" panose="02030600000101010101" pitchFamily="18" charset="-127"/>
              </a:rPr>
              <a:t>Digital trust, delivered</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113 Sessions – All sessions are available online and on-demand</a:t>
            </a:r>
          </a:p>
          <a:p>
            <a:pPr>
              <a:spcAft>
                <a:spcPts val="600"/>
              </a:spcAft>
            </a:pPr>
            <a:endParaRPr lang="en-US" sz="1700" spc="50" dirty="0">
              <a:solidFill>
                <a:schemeClr val="tx1">
                  <a:lumMod val="85000"/>
                  <a:lumOff val="15000"/>
                </a:schemeClr>
              </a:solidFill>
              <a:ea typeface="Batang" panose="02030600000101010101" pitchFamily="18" charset="-127"/>
            </a:endParaRPr>
          </a:p>
          <a:p>
            <a:pPr>
              <a:spcAft>
                <a:spcPts val="600"/>
              </a:spcAft>
            </a:pPr>
            <a:r>
              <a:rPr lang="en-US" sz="1700" spc="50" dirty="0">
                <a:solidFill>
                  <a:schemeClr val="tx1">
                    <a:lumMod val="85000"/>
                    <a:lumOff val="15000"/>
                  </a:schemeClr>
                </a:solidFill>
                <a:ea typeface="Batang" panose="02030600000101010101" pitchFamily="18" charset="-127"/>
                <a:hlinkClick r:id="rId2"/>
              </a:rPr>
              <a:t>https://www.CordaCon.com</a:t>
            </a:r>
            <a:endParaRPr lang="en-US" sz="1700" spc="50" dirty="0">
              <a:solidFill>
                <a:schemeClr val="tx1">
                  <a:lumMod val="85000"/>
                  <a:lumOff val="15000"/>
                </a:schemeClr>
              </a:solidFill>
              <a:ea typeface="Batang" panose="02030600000101010101" pitchFamily="18" charset="-127"/>
            </a:endParaRPr>
          </a:p>
          <a:p>
            <a:pPr>
              <a:spcAft>
                <a:spcPts val="600"/>
              </a:spcAft>
            </a:pPr>
            <a:endParaRPr lang="en-US" sz="1700" spc="50" dirty="0">
              <a:solidFill>
                <a:schemeClr val="tx1">
                  <a:lumMod val="85000"/>
                  <a:lumOff val="15000"/>
                </a:schemeClr>
              </a:solidFill>
              <a:ea typeface="Batang" panose="02030600000101010101" pitchFamily="18" charset="-127"/>
            </a:endParaRPr>
          </a:p>
        </p:txBody>
      </p:sp>
    </p:spTree>
    <p:extLst>
      <p:ext uri="{BB962C8B-B14F-4D97-AF65-F5344CB8AC3E}">
        <p14:creationId xmlns:p14="http://schemas.microsoft.com/office/powerpoint/2010/main" val="41033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D34375A-E88B-4039-918B-827AE5C53A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03"/>
          <a:stretch/>
        </p:blipFill>
        <p:spPr>
          <a:xfrm>
            <a:off x="9964" y="-146649"/>
            <a:ext cx="12182036" cy="6857999"/>
          </a:xfrm>
          <a:prstGeom prst="rect">
            <a:avLst/>
          </a:prstGeom>
        </p:spPr>
      </p:pic>
      <p:sp useBgFill="1">
        <p:nvSpPr>
          <p:cNvPr id="11" name="Freeform: Shape 1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B8874F-77E5-48DF-900C-4AAF83646DE6}"/>
              </a:ext>
            </a:extLst>
          </p:cNvPr>
          <p:cNvSpPr>
            <a:spLocks noGrp="1"/>
          </p:cNvSpPr>
          <p:nvPr>
            <p:ph type="ctrTitle"/>
          </p:nvPr>
        </p:nvSpPr>
        <p:spPr>
          <a:xfrm>
            <a:off x="3921893" y="3157442"/>
            <a:ext cx="3269020" cy="543116"/>
          </a:xfrm>
        </p:spPr>
        <p:txBody>
          <a:bodyPr>
            <a:normAutofit/>
          </a:bodyPr>
          <a:lstStyle/>
          <a:p>
            <a:r>
              <a:rPr lang="en-US" dirty="0">
                <a:solidFill>
                  <a:schemeClr val="bg1"/>
                </a:solidFill>
              </a:rPr>
              <a:t>Thank you!</a:t>
            </a:r>
          </a:p>
        </p:txBody>
      </p:sp>
    </p:spTree>
    <p:extLst>
      <p:ext uri="{BB962C8B-B14F-4D97-AF65-F5344CB8AC3E}">
        <p14:creationId xmlns:p14="http://schemas.microsoft.com/office/powerpoint/2010/main" val="125299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dirty="0"/>
              <a:t>Session Breakdown - Tracks</a:t>
            </a:r>
          </a:p>
        </p:txBody>
      </p:sp>
      <p:sp>
        <p:nvSpPr>
          <p:cNvPr id="3" name="TextBox 2">
            <a:extLst>
              <a:ext uri="{FF2B5EF4-FFF2-40B4-BE49-F238E27FC236}">
                <a16:creationId xmlns:a16="http://schemas.microsoft.com/office/drawing/2014/main" id="{9006DF09-3465-4FF0-BDFD-7F0A5E78BCEE}"/>
              </a:ext>
            </a:extLst>
          </p:cNvPr>
          <p:cNvSpPr txBox="1"/>
          <p:nvPr/>
        </p:nvSpPr>
        <p:spPr>
          <a:xfrm>
            <a:off x="1050879" y="2641850"/>
            <a:ext cx="2387646" cy="2186562"/>
          </a:xfrm>
          <a:prstGeom prst="rect">
            <a:avLst/>
          </a:prstGeom>
        </p:spPr>
        <p:txBody>
          <a:bodyPr vert="horz" lIns="91440" tIns="45720" rIns="91440" bIns="45720" rtlCol="0">
            <a:normAutofit/>
          </a:bodyPr>
          <a:lstStyle/>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Business (32)</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Startup (36)</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a:p>
            <a:pPr marL="285750" indent="-285750">
              <a:spcAft>
                <a:spcPts val="600"/>
              </a:spcAft>
              <a:buFont typeface="Arial" panose="020B0604020202020204" pitchFamily="34" charset="0"/>
              <a:buChar char="•"/>
            </a:pPr>
            <a:r>
              <a:rPr lang="en-US" sz="1700" spc="50" dirty="0">
                <a:solidFill>
                  <a:schemeClr val="tx1">
                    <a:lumMod val="85000"/>
                    <a:lumOff val="15000"/>
                  </a:schemeClr>
                </a:solidFill>
                <a:ea typeface="Batang" panose="02030600000101010101" pitchFamily="18" charset="-127"/>
              </a:rPr>
              <a:t>Technology (31)</a:t>
            </a:r>
          </a:p>
          <a:p>
            <a:pPr marL="285750" indent="-285750">
              <a:spcAft>
                <a:spcPts val="600"/>
              </a:spcAft>
              <a:buFont typeface="Arial" panose="020B0604020202020204" pitchFamily="34" charset="0"/>
              <a:buChar char="•"/>
            </a:pPr>
            <a:endParaRPr lang="en-US" sz="1700" spc="50" dirty="0">
              <a:solidFill>
                <a:schemeClr val="tx1">
                  <a:lumMod val="85000"/>
                  <a:lumOff val="15000"/>
                </a:schemeClr>
              </a:solidFill>
              <a:ea typeface="Batang" panose="02030600000101010101" pitchFamily="18" charset="-127"/>
            </a:endParaRPr>
          </a:p>
        </p:txBody>
      </p:sp>
      <p:graphicFrame>
        <p:nvGraphicFramePr>
          <p:cNvPr id="6" name="Chart 5">
            <a:extLst>
              <a:ext uri="{FF2B5EF4-FFF2-40B4-BE49-F238E27FC236}">
                <a16:creationId xmlns:a16="http://schemas.microsoft.com/office/drawing/2014/main" id="{1AAEE24D-4ED7-41C3-9E83-44D54D364A74}"/>
              </a:ext>
            </a:extLst>
          </p:cNvPr>
          <p:cNvGraphicFramePr/>
          <p:nvPr/>
        </p:nvGraphicFramePr>
        <p:xfrm>
          <a:off x="3311560" y="1577462"/>
          <a:ext cx="6757000" cy="488429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5702C6B7-8BFE-4DFB-99DC-A5C315992EEB}"/>
              </a:ext>
            </a:extLst>
          </p:cNvPr>
          <p:cNvSpPr/>
          <p:nvPr/>
        </p:nvSpPr>
        <p:spPr>
          <a:xfrm>
            <a:off x="802640" y="3840480"/>
            <a:ext cx="2387646" cy="690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4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What is Corda?</a:t>
            </a:r>
          </a:p>
        </p:txBody>
      </p:sp>
      <p:pic>
        <p:nvPicPr>
          <p:cNvPr id="5" name="Picture 4">
            <a:extLst>
              <a:ext uri="{FF2B5EF4-FFF2-40B4-BE49-F238E27FC236}">
                <a16:creationId xmlns:a16="http://schemas.microsoft.com/office/drawing/2014/main" id="{1F4546E1-5584-4558-91C5-7FEAEE05526E}"/>
              </a:ext>
            </a:extLst>
          </p:cNvPr>
          <p:cNvPicPr>
            <a:picLocks noChangeAspect="1"/>
          </p:cNvPicPr>
          <p:nvPr/>
        </p:nvPicPr>
        <p:blipFill>
          <a:blip r:embed="rId2"/>
          <a:stretch>
            <a:fillRect/>
          </a:stretch>
        </p:blipFill>
        <p:spPr>
          <a:xfrm>
            <a:off x="1050879" y="1622425"/>
            <a:ext cx="9316720" cy="4423867"/>
          </a:xfrm>
          <a:prstGeom prst="rect">
            <a:avLst/>
          </a:prstGeom>
        </p:spPr>
      </p:pic>
    </p:spTree>
    <p:extLst>
      <p:ext uri="{BB962C8B-B14F-4D97-AF65-F5344CB8AC3E}">
        <p14:creationId xmlns:p14="http://schemas.microsoft.com/office/powerpoint/2010/main" val="1492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What is CordA?</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793457"/>
            <a:ext cx="4657463"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 solution that abstracts the complexities of conducting transactions on a private permissioned network between parties by reaching a consensus about shared facts on a ledger</a:t>
            </a:r>
          </a:p>
          <a:p>
            <a:pPr marL="285750" indent="-285750">
              <a:buFont typeface="Arial" panose="020B0604020202020204" pitchFamily="34" charset="0"/>
              <a:buChar char="•"/>
            </a:pPr>
            <a:r>
              <a:rPr lang="en-US" dirty="0"/>
              <a:t>No single central store</a:t>
            </a:r>
          </a:p>
          <a:p>
            <a:pPr marL="285750" indent="-285750">
              <a:buFont typeface="Arial" panose="020B0604020202020204" pitchFamily="34" charset="0"/>
              <a:buChar char="•"/>
            </a:pPr>
            <a:r>
              <a:rPr lang="en-US" dirty="0"/>
              <a:t>Each node maintains its own database of facts</a:t>
            </a:r>
          </a:p>
          <a:p>
            <a:pPr marL="285750" indent="-285750">
              <a:buFont typeface="Arial" panose="020B0604020202020204" pitchFamily="34" charset="0"/>
              <a:buChar char="•"/>
            </a:pPr>
            <a:r>
              <a:rPr lang="en-US" dirty="0"/>
              <a:t>No peer is aware of the ledger in its entirety</a:t>
            </a:r>
          </a:p>
          <a:p>
            <a:pPr marL="285750" indent="-285750">
              <a:buFont typeface="Arial" panose="020B0604020202020204" pitchFamily="34" charset="0"/>
              <a:buChar char="•"/>
            </a:pPr>
            <a:r>
              <a:rPr lang="en-US" dirty="0"/>
              <a:t>The Corda Ledger is a subjective construct from each peer’s point of view.</a:t>
            </a:r>
          </a:p>
          <a:p>
            <a:pPr marL="285750" indent="-285750">
              <a:buFont typeface="Arial" panose="020B0604020202020204" pitchFamily="34" charset="0"/>
              <a:buChar char="•"/>
            </a:pPr>
            <a:r>
              <a:rPr lang="en-US" dirty="0"/>
              <a:t>There are no omniscient peers who can see everything on the ledger.</a:t>
            </a:r>
          </a:p>
          <a:p>
            <a:pPr marL="285750" indent="-285750">
              <a:buFont typeface="Arial" panose="020B0604020202020204" pitchFamily="34" charset="0"/>
              <a:buChar char="•"/>
            </a:pPr>
            <a:r>
              <a:rPr lang="en-US" dirty="0"/>
              <a:t>Each node sees their own facts, and the facts that they share with others.</a:t>
            </a:r>
          </a:p>
          <a:p>
            <a:pPr marL="285750" indent="-285750">
              <a:buFont typeface="Arial" panose="020B0604020202020204" pitchFamily="34" charset="0"/>
              <a:buChar char="•"/>
            </a:pPr>
            <a:r>
              <a:rPr lang="en-US" dirty="0"/>
              <a:t>There is no central or general ledger operating with agency on ﻿behalf of all the nodes on the network</a:t>
            </a:r>
          </a:p>
          <a:p>
            <a:pPr marL="742950" lvl="1" indent="-285750">
              <a:buFont typeface="Arial" panose="020B0604020202020204" pitchFamily="34" charset="0"/>
              <a:buChar char="•"/>
            </a:pPr>
            <a:endParaRPr lang="en-US" dirty="0"/>
          </a:p>
        </p:txBody>
      </p:sp>
      <p:pic>
        <p:nvPicPr>
          <p:cNvPr id="6" name="Picture 2" descr="ledger venn">
            <a:extLst>
              <a:ext uri="{FF2B5EF4-FFF2-40B4-BE49-F238E27FC236}">
                <a16:creationId xmlns:a16="http://schemas.microsoft.com/office/drawing/2014/main" id="{279C065F-75AC-4474-92C8-38BC489429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6181" y="609601"/>
            <a:ext cx="4148110" cy="2936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377E401-2A1E-42B2-A888-0796ABD9C6B5}"/>
              </a:ext>
            </a:extLst>
          </p:cNvPr>
          <p:cNvPicPr>
            <a:picLocks noChangeAspect="1"/>
          </p:cNvPicPr>
          <p:nvPr/>
        </p:nvPicPr>
        <p:blipFill>
          <a:blip r:embed="rId3"/>
          <a:stretch>
            <a:fillRect/>
          </a:stretch>
        </p:blipFill>
        <p:spPr>
          <a:xfrm>
            <a:off x="5708342" y="3546477"/>
            <a:ext cx="3911937" cy="3011802"/>
          </a:xfrm>
          <a:prstGeom prst="rect">
            <a:avLst/>
          </a:prstGeom>
        </p:spPr>
      </p:pic>
    </p:spTree>
    <p:extLst>
      <p:ext uri="{BB962C8B-B14F-4D97-AF65-F5344CB8AC3E}">
        <p14:creationId xmlns:p14="http://schemas.microsoft.com/office/powerpoint/2010/main" val="36878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1800" dirty="0"/>
              <a:t>Corda 4 Enterprise Deployment Architecture</a:t>
            </a:r>
          </a:p>
        </p:txBody>
      </p:sp>
      <p:pic>
        <p:nvPicPr>
          <p:cNvPr id="4" name="Picture 3">
            <a:extLst>
              <a:ext uri="{FF2B5EF4-FFF2-40B4-BE49-F238E27FC236}">
                <a16:creationId xmlns:a16="http://schemas.microsoft.com/office/drawing/2014/main" id="{0F9467A4-2EE7-4339-9D8E-F4504165A149}"/>
              </a:ext>
            </a:extLst>
          </p:cNvPr>
          <p:cNvPicPr>
            <a:picLocks noChangeAspect="1"/>
          </p:cNvPicPr>
          <p:nvPr/>
        </p:nvPicPr>
        <p:blipFill>
          <a:blip r:embed="rId2"/>
          <a:stretch>
            <a:fillRect/>
          </a:stretch>
        </p:blipFill>
        <p:spPr>
          <a:xfrm>
            <a:off x="1050879" y="1488353"/>
            <a:ext cx="9635693" cy="4940790"/>
          </a:xfrm>
          <a:prstGeom prst="rect">
            <a:avLst/>
          </a:prstGeom>
        </p:spPr>
      </p:pic>
    </p:spTree>
    <p:extLst>
      <p:ext uri="{BB962C8B-B14F-4D97-AF65-F5344CB8AC3E}">
        <p14:creationId xmlns:p14="http://schemas.microsoft.com/office/powerpoint/2010/main" val="1350735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92BB-1F00-4D0D-8987-D43B1E6FFD0E}"/>
              </a:ext>
            </a:extLst>
          </p:cNvPr>
          <p:cNvSpPr>
            <a:spLocks noGrp="1"/>
          </p:cNvSpPr>
          <p:nvPr>
            <p:ph type="title"/>
          </p:nvPr>
        </p:nvSpPr>
        <p:spPr/>
        <p:txBody>
          <a:bodyPr>
            <a:normAutofit/>
          </a:bodyPr>
          <a:lstStyle/>
          <a:p>
            <a:r>
              <a:rPr lang="en-US" sz="2400" dirty="0"/>
              <a:t>Everything is an asset</a:t>
            </a:r>
          </a:p>
        </p:txBody>
      </p:sp>
      <p:sp>
        <p:nvSpPr>
          <p:cNvPr id="3" name="TextBox 2">
            <a:extLst>
              <a:ext uri="{FF2B5EF4-FFF2-40B4-BE49-F238E27FC236}">
                <a16:creationId xmlns:a16="http://schemas.microsoft.com/office/drawing/2014/main" id="{D0335506-8AF1-4AF8-9BED-74E82FF53275}"/>
              </a:ext>
            </a:extLst>
          </p:cNvPr>
          <p:cNvSpPr txBox="1"/>
          <p:nvPr/>
        </p:nvSpPr>
        <p:spPr>
          <a:xfrm>
            <a:off x="1050879" y="1793457"/>
            <a:ext cx="5975757" cy="5078313"/>
          </a:xfrm>
          <a:prstGeom prst="rect">
            <a:avLst/>
          </a:prstGeom>
          <a:noFill/>
        </p:spPr>
        <p:txBody>
          <a:bodyPr wrap="square" rtlCol="0">
            <a:spAutoFit/>
          </a:bodyPr>
          <a:lstStyle/>
          <a:p>
            <a:pPr marL="285750" indent="-285750">
              <a:buFont typeface="Arial" panose="020B0604020202020204" pitchFamily="34" charset="0"/>
              <a:buChar char="•"/>
            </a:pPr>
            <a:r>
              <a:rPr lang="en-US" dirty="0"/>
              <a:t>Digitalization of everything makes everything financial</a:t>
            </a:r>
          </a:p>
          <a:p>
            <a:pPr marL="285750" indent="-285750">
              <a:buFont typeface="Arial" panose="020B0604020202020204" pitchFamily="34" charset="0"/>
              <a:buChar char="•"/>
            </a:pPr>
            <a:r>
              <a:rPr lang="en-US" dirty="0"/>
              <a:t>As things becomes digital, almost anything can become an asset</a:t>
            </a:r>
          </a:p>
          <a:p>
            <a:pPr marL="285750" indent="-285750">
              <a:buFont typeface="Arial" panose="020B0604020202020204" pitchFamily="34" charset="0"/>
              <a:buChar char="•"/>
            </a:pPr>
            <a:r>
              <a:rPr lang="en-US" dirty="0"/>
              <a:t>Very odd secondary markets are being created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What’s driving this?</a:t>
            </a:r>
          </a:p>
          <a:p>
            <a:pPr marL="742950" lvl="1" indent="-285750">
              <a:buFont typeface="Arial" panose="020B0604020202020204" pitchFamily="34" charset="0"/>
              <a:buChar char="•"/>
            </a:pPr>
            <a:r>
              <a:rPr lang="en-US" dirty="0"/>
              <a:t>Interconnected world</a:t>
            </a:r>
          </a:p>
          <a:p>
            <a:pPr marL="742950" lvl="1" indent="-285750">
              <a:buFont typeface="Arial" panose="020B0604020202020204" pitchFamily="34" charset="0"/>
              <a:buChar char="•"/>
            </a:pPr>
            <a:r>
              <a:rPr lang="en-US" dirty="0"/>
              <a:t>Cultural becoming financial</a:t>
            </a:r>
          </a:p>
          <a:p>
            <a:pPr marL="742950" lvl="1" indent="-285750">
              <a:buFont typeface="Arial" panose="020B0604020202020204" pitchFamily="34" charset="0"/>
              <a:buChar char="•"/>
            </a:pPr>
            <a:r>
              <a:rPr lang="en-US" dirty="0"/>
              <a:t>Digitization itself</a:t>
            </a:r>
          </a:p>
          <a:p>
            <a:pPr marL="742950" lvl="1" indent="-285750">
              <a:buFont typeface="Arial" panose="020B0604020202020204" pitchFamily="34" charset="0"/>
              <a:buChar char="•"/>
            </a:pPr>
            <a:r>
              <a:rPr lang="en-US" dirty="0"/>
              <a:t>NFT (Non-Fungible Token) Digital objects being represented as scarce</a:t>
            </a:r>
          </a:p>
          <a:p>
            <a:pPr lvl="1"/>
            <a:endParaRPr lang="en-US" dirty="0"/>
          </a:p>
          <a:p>
            <a:pPr lvl="1"/>
            <a:r>
              <a:rPr lang="en-US" dirty="0"/>
              <a:t>Everything can become an asset! </a:t>
            </a:r>
          </a:p>
          <a:p>
            <a:pPr lvl="1"/>
            <a:endParaRPr lang="en-US" dirty="0"/>
          </a:p>
          <a:p>
            <a:pPr lvl="1"/>
            <a:r>
              <a:rPr lang="en-US" dirty="0"/>
              <a:t>The definition of an asset will expand beyond today’s conception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6404DE31-2B5B-4CCC-878B-72D56BA826D6}"/>
              </a:ext>
            </a:extLst>
          </p:cNvPr>
          <p:cNvPicPr>
            <a:picLocks noChangeAspect="1"/>
          </p:cNvPicPr>
          <p:nvPr/>
        </p:nvPicPr>
        <p:blipFill>
          <a:blip r:embed="rId2"/>
          <a:stretch>
            <a:fillRect/>
          </a:stretch>
        </p:blipFill>
        <p:spPr>
          <a:xfrm>
            <a:off x="7331272" y="1226065"/>
            <a:ext cx="3530211" cy="4537710"/>
          </a:xfrm>
          <a:prstGeom prst="rect">
            <a:avLst/>
          </a:prstGeom>
        </p:spPr>
      </p:pic>
    </p:spTree>
    <p:extLst>
      <p:ext uri="{BB962C8B-B14F-4D97-AF65-F5344CB8AC3E}">
        <p14:creationId xmlns:p14="http://schemas.microsoft.com/office/powerpoint/2010/main" val="156981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rchiveVTI">
  <a:themeElements>
    <a:clrScheme name="AnalogousFromDarkSeedLeftStep">
      <a:dk1>
        <a:srgbClr val="000000"/>
      </a:dk1>
      <a:lt1>
        <a:srgbClr val="FFFFFF"/>
      </a:lt1>
      <a:dk2>
        <a:srgbClr val="1C2032"/>
      </a:dk2>
      <a:lt2>
        <a:srgbClr val="F0F3F2"/>
      </a:lt2>
      <a:accent1>
        <a:srgbClr val="DB348D"/>
      </a:accent1>
      <a:accent2>
        <a:srgbClr val="CA23C1"/>
      </a:accent2>
      <a:accent3>
        <a:srgbClr val="9E34DB"/>
      </a:accent3>
      <a:accent4>
        <a:srgbClr val="512FCD"/>
      </a:accent4>
      <a:accent5>
        <a:srgbClr val="3456DB"/>
      </a:accent5>
      <a:accent6>
        <a:srgbClr val="2389CA"/>
      </a:accent6>
      <a:hlink>
        <a:srgbClr val="3F43BF"/>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5010</TotalTime>
  <Words>1855</Words>
  <Application>Microsoft Office PowerPoint</Application>
  <PresentationFormat>Widescreen</PresentationFormat>
  <Paragraphs>248</Paragraphs>
  <Slides>40</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Bembo</vt:lpstr>
      <vt:lpstr>ArchiveVTI</vt:lpstr>
      <vt:lpstr>PowerPoint Presentation</vt:lpstr>
      <vt:lpstr>Agenda</vt:lpstr>
      <vt:lpstr>Fair USE Notice</vt:lpstr>
      <vt:lpstr>About CordaCon 2021</vt:lpstr>
      <vt:lpstr>Session Breakdown - Tracks</vt:lpstr>
      <vt:lpstr>What is Corda?</vt:lpstr>
      <vt:lpstr>What is CordA?</vt:lpstr>
      <vt:lpstr>Corda 4 Enterprise Deployment Architecture</vt:lpstr>
      <vt:lpstr>Everything is an asset</vt:lpstr>
      <vt:lpstr>Demand for modernization</vt:lpstr>
      <vt:lpstr>Corda Product roadmap</vt:lpstr>
      <vt:lpstr>Corda Product roadmap</vt:lpstr>
      <vt:lpstr>Digital Currency sandbox</vt:lpstr>
      <vt:lpstr>Corda payments</vt:lpstr>
      <vt:lpstr>R3 Lessons Learned From Corda 4</vt:lpstr>
      <vt:lpstr>Objectives for Corda 5</vt:lpstr>
      <vt:lpstr>Corda version 5 Key Concepts</vt:lpstr>
      <vt:lpstr>Corda 5 Application Networks</vt:lpstr>
      <vt:lpstr>Corda 5 Application Networks</vt:lpstr>
      <vt:lpstr>Corda 5 Modular API &amp; Dev Productivity</vt:lpstr>
      <vt:lpstr>Corda 5 Event Driven Workers</vt:lpstr>
      <vt:lpstr>Corda 5 Event Driven Workers</vt:lpstr>
      <vt:lpstr>Corda 5 Virtual Nodes</vt:lpstr>
      <vt:lpstr>Corda 5 Virtual Nodes</vt:lpstr>
      <vt:lpstr>Peer-to-peer networking</vt:lpstr>
      <vt:lpstr>Peer-to-peer networking</vt:lpstr>
      <vt:lpstr>RPC</vt:lpstr>
      <vt:lpstr>Corda 5 Architecture</vt:lpstr>
      <vt:lpstr>Corda 5 PRODUCTION DEPLOYMENT Topologies</vt:lpstr>
      <vt:lpstr>Corda 5 PRODUCTION DEPLOYMENT Topologies</vt:lpstr>
      <vt:lpstr>CLI</vt:lpstr>
      <vt:lpstr>Corda 5 Composability &amp; Interoperability</vt:lpstr>
      <vt:lpstr>Corda 5 Packages, bundles, and installers</vt:lpstr>
      <vt:lpstr>Corda 5 Packages, bundles, and installers</vt:lpstr>
      <vt:lpstr>Network of networks</vt:lpstr>
      <vt:lpstr>Conclave – What is it?</vt:lpstr>
      <vt:lpstr>Conclave Architecture</vt:lpstr>
      <vt:lpstr>Conclave Use Cases</vt:lpstr>
      <vt:lpstr>Conclave Roadmap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Corda</dc:title>
  <dc:creator>Michael Theriault</dc:creator>
  <cp:lastModifiedBy>Michael Theriault</cp:lastModifiedBy>
  <cp:revision>6</cp:revision>
  <dcterms:created xsi:type="dcterms:W3CDTF">2021-04-21T20:52:15Z</dcterms:created>
  <dcterms:modified xsi:type="dcterms:W3CDTF">2021-10-06T18:02:39Z</dcterms:modified>
</cp:coreProperties>
</file>