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9"/>
  </p:notesMasterIdLst>
  <p:sldIdLst>
    <p:sldId id="327" r:id="rId2"/>
    <p:sldId id="336" r:id="rId3"/>
    <p:sldId id="335" r:id="rId4"/>
    <p:sldId id="337" r:id="rId5"/>
    <p:sldId id="338" r:id="rId6"/>
    <p:sldId id="339" r:id="rId7"/>
    <p:sldId id="34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39F"/>
    <a:srgbClr val="000000"/>
    <a:srgbClr val="EEF3F8"/>
    <a:srgbClr val="162B52"/>
    <a:srgbClr val="F6F8FC"/>
    <a:srgbClr val="E1816E"/>
    <a:srgbClr val="D03936"/>
    <a:srgbClr val="94D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5A93FB-34B9-40AB-ADCF-9959AD438E90}" v="1" dt="2022-02-03T17:31:05.8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19"/>
    <p:restoredTop sz="97527"/>
  </p:normalViewPr>
  <p:slideViewPr>
    <p:cSldViewPr snapToGrid="0" snapToObjects="1">
      <p:cViewPr varScale="1">
        <p:scale>
          <a:sx n="112" d="100"/>
          <a:sy n="112" d="100"/>
        </p:scale>
        <p:origin x="114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4776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ussell" userId="b2363405-8eec-4e5c-b341-10a9d37b4498" providerId="ADAL" clId="{CE5A93FB-34B9-40AB-ADCF-9959AD438E90}"/>
    <pc:docChg chg="undo custSel addSld delSld modSld">
      <pc:chgData name="Brian Russell" userId="b2363405-8eec-4e5c-b341-10a9d37b4498" providerId="ADAL" clId="{CE5A93FB-34B9-40AB-ADCF-9959AD438E90}" dt="2022-02-03T17:40:46.814" v="1387" actId="313"/>
      <pc:docMkLst>
        <pc:docMk/>
      </pc:docMkLst>
      <pc:sldChg chg="del">
        <pc:chgData name="Brian Russell" userId="b2363405-8eec-4e5c-b341-10a9d37b4498" providerId="ADAL" clId="{CE5A93FB-34B9-40AB-ADCF-9959AD438E90}" dt="2022-01-06T20:47:17.999" v="16" actId="47"/>
        <pc:sldMkLst>
          <pc:docMk/>
          <pc:sldMk cId="3123623220" sldId="314"/>
        </pc:sldMkLst>
      </pc:sldChg>
      <pc:sldChg chg="del">
        <pc:chgData name="Brian Russell" userId="b2363405-8eec-4e5c-b341-10a9d37b4498" providerId="ADAL" clId="{CE5A93FB-34B9-40AB-ADCF-9959AD438E90}" dt="2022-01-06T20:47:18.434" v="19" actId="47"/>
        <pc:sldMkLst>
          <pc:docMk/>
          <pc:sldMk cId="3261497736" sldId="319"/>
        </pc:sldMkLst>
      </pc:sldChg>
      <pc:sldChg chg="del">
        <pc:chgData name="Brian Russell" userId="b2363405-8eec-4e5c-b341-10a9d37b4498" providerId="ADAL" clId="{CE5A93FB-34B9-40AB-ADCF-9959AD438E90}" dt="2022-01-06T20:47:18.594" v="20" actId="47"/>
        <pc:sldMkLst>
          <pc:docMk/>
          <pc:sldMk cId="3243445140" sldId="320"/>
        </pc:sldMkLst>
      </pc:sldChg>
      <pc:sldChg chg="del">
        <pc:chgData name="Brian Russell" userId="b2363405-8eec-4e5c-b341-10a9d37b4498" providerId="ADAL" clId="{CE5A93FB-34B9-40AB-ADCF-9959AD438E90}" dt="2022-01-06T20:47:19.375" v="22" actId="47"/>
        <pc:sldMkLst>
          <pc:docMk/>
          <pc:sldMk cId="2429172258" sldId="322"/>
        </pc:sldMkLst>
      </pc:sldChg>
      <pc:sldChg chg="del">
        <pc:chgData name="Brian Russell" userId="b2363405-8eec-4e5c-b341-10a9d37b4498" providerId="ADAL" clId="{CE5A93FB-34B9-40AB-ADCF-9959AD438E90}" dt="2022-01-06T20:47:19.529" v="23" actId="47"/>
        <pc:sldMkLst>
          <pc:docMk/>
          <pc:sldMk cId="1394235885" sldId="323"/>
        </pc:sldMkLst>
      </pc:sldChg>
      <pc:sldChg chg="del">
        <pc:chgData name="Brian Russell" userId="b2363405-8eec-4e5c-b341-10a9d37b4498" providerId="ADAL" clId="{CE5A93FB-34B9-40AB-ADCF-9959AD438E90}" dt="2022-01-06T20:47:19.686" v="24" actId="47"/>
        <pc:sldMkLst>
          <pc:docMk/>
          <pc:sldMk cId="3246530445" sldId="326"/>
        </pc:sldMkLst>
      </pc:sldChg>
      <pc:sldChg chg="modSp mod">
        <pc:chgData name="Brian Russell" userId="b2363405-8eec-4e5c-b341-10a9d37b4498" providerId="ADAL" clId="{CE5A93FB-34B9-40AB-ADCF-9959AD438E90}" dt="2022-01-06T20:47:13.476" v="13" actId="20577"/>
        <pc:sldMkLst>
          <pc:docMk/>
          <pc:sldMk cId="3832123576" sldId="327"/>
        </pc:sldMkLst>
        <pc:spChg chg="mod">
          <ac:chgData name="Brian Russell" userId="b2363405-8eec-4e5c-b341-10a9d37b4498" providerId="ADAL" clId="{CE5A93FB-34B9-40AB-ADCF-9959AD438E90}" dt="2022-01-06T20:47:13.476" v="13" actId="20577"/>
          <ac:spMkLst>
            <pc:docMk/>
            <pc:sldMk cId="3832123576" sldId="327"/>
            <ac:spMk id="8" creationId="{A958810D-9B2B-49D8-8CE5-01773A6F2B04}"/>
          </ac:spMkLst>
        </pc:spChg>
      </pc:sldChg>
      <pc:sldChg chg="del">
        <pc:chgData name="Brian Russell" userId="b2363405-8eec-4e5c-b341-10a9d37b4498" providerId="ADAL" clId="{CE5A93FB-34B9-40AB-ADCF-9959AD438E90}" dt="2022-01-06T20:47:18.145" v="17" actId="47"/>
        <pc:sldMkLst>
          <pc:docMk/>
          <pc:sldMk cId="2408556660" sldId="328"/>
        </pc:sldMkLst>
      </pc:sldChg>
      <pc:sldChg chg="del">
        <pc:chgData name="Brian Russell" userId="b2363405-8eec-4e5c-b341-10a9d37b4498" providerId="ADAL" clId="{CE5A93FB-34B9-40AB-ADCF-9959AD438E90}" dt="2022-01-06T20:47:18.284" v="18" actId="47"/>
        <pc:sldMkLst>
          <pc:docMk/>
          <pc:sldMk cId="2722096072" sldId="329"/>
        </pc:sldMkLst>
      </pc:sldChg>
      <pc:sldChg chg="del">
        <pc:chgData name="Brian Russell" userId="b2363405-8eec-4e5c-b341-10a9d37b4498" providerId="ADAL" clId="{CE5A93FB-34B9-40AB-ADCF-9959AD438E90}" dt="2022-01-06T20:47:20.597" v="25" actId="47"/>
        <pc:sldMkLst>
          <pc:docMk/>
          <pc:sldMk cId="2436907551" sldId="330"/>
        </pc:sldMkLst>
      </pc:sldChg>
      <pc:sldChg chg="del">
        <pc:chgData name="Brian Russell" userId="b2363405-8eec-4e5c-b341-10a9d37b4498" providerId="ADAL" clId="{CE5A93FB-34B9-40AB-ADCF-9959AD438E90}" dt="2022-01-06T20:47:19.230" v="21" actId="47"/>
        <pc:sldMkLst>
          <pc:docMk/>
          <pc:sldMk cId="3306571392" sldId="331"/>
        </pc:sldMkLst>
      </pc:sldChg>
      <pc:sldChg chg="del">
        <pc:chgData name="Brian Russell" userId="b2363405-8eec-4e5c-b341-10a9d37b4498" providerId="ADAL" clId="{CE5A93FB-34B9-40AB-ADCF-9959AD438E90}" dt="2022-01-06T20:47:17.836" v="15" actId="47"/>
        <pc:sldMkLst>
          <pc:docMk/>
          <pc:sldMk cId="3950939486" sldId="332"/>
        </pc:sldMkLst>
      </pc:sldChg>
      <pc:sldChg chg="del">
        <pc:chgData name="Brian Russell" userId="b2363405-8eec-4e5c-b341-10a9d37b4498" providerId="ADAL" clId="{CE5A93FB-34B9-40AB-ADCF-9959AD438E90}" dt="2022-01-06T20:47:17.479" v="14" actId="47"/>
        <pc:sldMkLst>
          <pc:docMk/>
          <pc:sldMk cId="2819733931" sldId="333"/>
        </pc:sldMkLst>
      </pc:sldChg>
      <pc:sldChg chg="modSp del mod">
        <pc:chgData name="Brian Russell" userId="b2363405-8eec-4e5c-b341-10a9d37b4498" providerId="ADAL" clId="{CE5A93FB-34B9-40AB-ADCF-9959AD438E90}" dt="2022-02-03T17:39:49.662" v="1379" actId="47"/>
        <pc:sldMkLst>
          <pc:docMk/>
          <pc:sldMk cId="3369862324" sldId="334"/>
        </pc:sldMkLst>
        <pc:spChg chg="mod">
          <ac:chgData name="Brian Russell" userId="b2363405-8eec-4e5c-b341-10a9d37b4498" providerId="ADAL" clId="{CE5A93FB-34B9-40AB-ADCF-9959AD438E90}" dt="2022-01-06T20:47:36.355" v="108" actId="20577"/>
          <ac:spMkLst>
            <pc:docMk/>
            <pc:sldMk cId="3369862324" sldId="334"/>
            <ac:spMk id="3" creationId="{324AADB4-A4B3-4C71-9F93-A847DB1203EB}"/>
          </ac:spMkLst>
        </pc:spChg>
      </pc:sldChg>
      <pc:sldChg chg="modSp new mod">
        <pc:chgData name="Brian Russell" userId="b2363405-8eec-4e5c-b341-10a9d37b4498" providerId="ADAL" clId="{CE5A93FB-34B9-40AB-ADCF-9959AD438E90}" dt="2022-02-03T17:25:00.008" v="374" actId="113"/>
        <pc:sldMkLst>
          <pc:docMk/>
          <pc:sldMk cId="2235978619" sldId="335"/>
        </pc:sldMkLst>
        <pc:spChg chg="mod">
          <ac:chgData name="Brian Russell" userId="b2363405-8eec-4e5c-b341-10a9d37b4498" providerId="ADAL" clId="{CE5A93FB-34B9-40AB-ADCF-9959AD438E90}" dt="2022-02-03T17:22:45.725" v="265" actId="20577"/>
          <ac:spMkLst>
            <pc:docMk/>
            <pc:sldMk cId="2235978619" sldId="335"/>
            <ac:spMk id="2" creationId="{87A815D5-DAF5-4CC1-9996-88D3556CBE44}"/>
          </ac:spMkLst>
        </pc:spChg>
        <pc:spChg chg="mod">
          <ac:chgData name="Brian Russell" userId="b2363405-8eec-4e5c-b341-10a9d37b4498" providerId="ADAL" clId="{CE5A93FB-34B9-40AB-ADCF-9959AD438E90}" dt="2022-02-03T17:25:00.008" v="374" actId="113"/>
          <ac:spMkLst>
            <pc:docMk/>
            <pc:sldMk cId="2235978619" sldId="335"/>
            <ac:spMk id="3" creationId="{70660A65-E915-4DF7-AA48-44C5CD854167}"/>
          </ac:spMkLst>
        </pc:spChg>
      </pc:sldChg>
      <pc:sldChg chg="modSp new mod">
        <pc:chgData name="Brian Russell" userId="b2363405-8eec-4e5c-b341-10a9d37b4498" providerId="ADAL" clId="{CE5A93FB-34B9-40AB-ADCF-9959AD438E90}" dt="2022-02-03T17:36:49.341" v="1378" actId="2711"/>
        <pc:sldMkLst>
          <pc:docMk/>
          <pc:sldMk cId="481252337" sldId="336"/>
        </pc:sldMkLst>
        <pc:spChg chg="mod">
          <ac:chgData name="Brian Russell" userId="b2363405-8eec-4e5c-b341-10a9d37b4498" providerId="ADAL" clId="{CE5A93FB-34B9-40AB-ADCF-9959AD438E90}" dt="2022-02-03T17:21:02.536" v="120" actId="20577"/>
          <ac:spMkLst>
            <pc:docMk/>
            <pc:sldMk cId="481252337" sldId="336"/>
            <ac:spMk id="2" creationId="{CE9A3A82-C637-45EC-81FD-0DC8CA4C5D17}"/>
          </ac:spMkLst>
        </pc:spChg>
        <pc:spChg chg="mod">
          <ac:chgData name="Brian Russell" userId="b2363405-8eec-4e5c-b341-10a9d37b4498" providerId="ADAL" clId="{CE5A93FB-34B9-40AB-ADCF-9959AD438E90}" dt="2022-02-03T17:36:49.341" v="1378" actId="2711"/>
          <ac:spMkLst>
            <pc:docMk/>
            <pc:sldMk cId="481252337" sldId="336"/>
            <ac:spMk id="3" creationId="{5DFA3B37-675E-41D7-A453-54C1FA747118}"/>
          </ac:spMkLst>
        </pc:spChg>
      </pc:sldChg>
      <pc:sldChg chg="modSp new mod">
        <pc:chgData name="Brian Russell" userId="b2363405-8eec-4e5c-b341-10a9d37b4498" providerId="ADAL" clId="{CE5A93FB-34B9-40AB-ADCF-9959AD438E90}" dt="2022-02-03T17:27:12.421" v="684" actId="20577"/>
        <pc:sldMkLst>
          <pc:docMk/>
          <pc:sldMk cId="3587052902" sldId="337"/>
        </pc:sldMkLst>
        <pc:spChg chg="mod">
          <ac:chgData name="Brian Russell" userId="b2363405-8eec-4e5c-b341-10a9d37b4498" providerId="ADAL" clId="{CE5A93FB-34B9-40AB-ADCF-9959AD438E90}" dt="2022-02-03T17:27:12.421" v="684" actId="20577"/>
          <ac:spMkLst>
            <pc:docMk/>
            <pc:sldMk cId="3587052902" sldId="337"/>
            <ac:spMk id="2" creationId="{E98B65CE-A8B6-4A18-BEFB-DEDD39D546D4}"/>
          </ac:spMkLst>
        </pc:spChg>
        <pc:spChg chg="mod">
          <ac:chgData name="Brian Russell" userId="b2363405-8eec-4e5c-b341-10a9d37b4498" providerId="ADAL" clId="{CE5A93FB-34B9-40AB-ADCF-9959AD438E90}" dt="2022-02-03T17:26:58.864" v="637" actId="12"/>
          <ac:spMkLst>
            <pc:docMk/>
            <pc:sldMk cId="3587052902" sldId="337"/>
            <ac:spMk id="3" creationId="{60B20C7A-116F-42A3-8688-C31DEE94161A}"/>
          </ac:spMkLst>
        </pc:spChg>
      </pc:sldChg>
      <pc:sldChg chg="addSp modSp new mod">
        <pc:chgData name="Brian Russell" userId="b2363405-8eec-4e5c-b341-10a9d37b4498" providerId="ADAL" clId="{CE5A93FB-34B9-40AB-ADCF-9959AD438E90}" dt="2022-02-03T17:28:56.595" v="857" actId="1076"/>
        <pc:sldMkLst>
          <pc:docMk/>
          <pc:sldMk cId="1433213134" sldId="338"/>
        </pc:sldMkLst>
        <pc:spChg chg="mod">
          <ac:chgData name="Brian Russell" userId="b2363405-8eec-4e5c-b341-10a9d37b4498" providerId="ADAL" clId="{CE5A93FB-34B9-40AB-ADCF-9959AD438E90}" dt="2022-02-03T17:27:35.006" v="709" actId="20577"/>
          <ac:spMkLst>
            <pc:docMk/>
            <pc:sldMk cId="1433213134" sldId="338"/>
            <ac:spMk id="2" creationId="{3B1DDC11-10BC-4F66-8EB4-30FF801A55A0}"/>
          </ac:spMkLst>
        </pc:spChg>
        <pc:spChg chg="mod">
          <ac:chgData name="Brian Russell" userId="b2363405-8eec-4e5c-b341-10a9d37b4498" providerId="ADAL" clId="{CE5A93FB-34B9-40AB-ADCF-9959AD438E90}" dt="2022-02-03T17:28:19.695" v="851" actId="113"/>
          <ac:spMkLst>
            <pc:docMk/>
            <pc:sldMk cId="1433213134" sldId="338"/>
            <ac:spMk id="3" creationId="{410D8C38-DBE3-4384-B86F-6AB0D00845F9}"/>
          </ac:spMkLst>
        </pc:spChg>
        <pc:picChg chg="add mod">
          <ac:chgData name="Brian Russell" userId="b2363405-8eec-4e5c-b341-10a9d37b4498" providerId="ADAL" clId="{CE5A93FB-34B9-40AB-ADCF-9959AD438E90}" dt="2022-02-03T17:28:56.595" v="857" actId="1076"/>
          <ac:picMkLst>
            <pc:docMk/>
            <pc:sldMk cId="1433213134" sldId="338"/>
            <ac:picMk id="5" creationId="{C655AB72-AD5C-4E46-BB62-7DFE5211D5AC}"/>
          </ac:picMkLst>
        </pc:picChg>
      </pc:sldChg>
      <pc:sldChg chg="addSp modSp new mod">
        <pc:chgData name="Brian Russell" userId="b2363405-8eec-4e5c-b341-10a9d37b4498" providerId="ADAL" clId="{CE5A93FB-34B9-40AB-ADCF-9959AD438E90}" dt="2022-02-03T17:40:46.814" v="1387" actId="313"/>
        <pc:sldMkLst>
          <pc:docMk/>
          <pc:sldMk cId="3862182463" sldId="339"/>
        </pc:sldMkLst>
        <pc:spChg chg="mod">
          <ac:chgData name="Brian Russell" userId="b2363405-8eec-4e5c-b341-10a9d37b4498" providerId="ADAL" clId="{CE5A93FB-34B9-40AB-ADCF-9959AD438E90}" dt="2022-02-03T17:29:36.581" v="875" actId="20577"/>
          <ac:spMkLst>
            <pc:docMk/>
            <pc:sldMk cId="3862182463" sldId="339"/>
            <ac:spMk id="2" creationId="{EE355004-DA62-461A-9326-F67D7DF80393}"/>
          </ac:spMkLst>
        </pc:spChg>
        <pc:spChg chg="mod">
          <ac:chgData name="Brian Russell" userId="b2363405-8eec-4e5c-b341-10a9d37b4498" providerId="ADAL" clId="{CE5A93FB-34B9-40AB-ADCF-9959AD438E90}" dt="2022-02-03T17:40:46.814" v="1387" actId="313"/>
          <ac:spMkLst>
            <pc:docMk/>
            <pc:sldMk cId="3862182463" sldId="339"/>
            <ac:spMk id="3" creationId="{DB2B2BA7-BA09-4A7E-88F5-B53CC6374904}"/>
          </ac:spMkLst>
        </pc:spChg>
        <pc:picChg chg="add mod">
          <ac:chgData name="Brian Russell" userId="b2363405-8eec-4e5c-b341-10a9d37b4498" providerId="ADAL" clId="{CE5A93FB-34B9-40AB-ADCF-9959AD438E90}" dt="2022-02-03T17:31:45.820" v="992" actId="1076"/>
          <ac:picMkLst>
            <pc:docMk/>
            <pc:sldMk cId="3862182463" sldId="339"/>
            <ac:picMk id="5" creationId="{9433CEF8-C4F7-4172-AAA1-DF880665510A}"/>
          </ac:picMkLst>
        </pc:picChg>
      </pc:sldChg>
      <pc:sldChg chg="addSp modSp new mod">
        <pc:chgData name="Brian Russell" userId="b2363405-8eec-4e5c-b341-10a9d37b4498" providerId="ADAL" clId="{CE5A93FB-34B9-40AB-ADCF-9959AD438E90}" dt="2022-02-03T17:40:38.035" v="1386" actId="14100"/>
        <pc:sldMkLst>
          <pc:docMk/>
          <pc:sldMk cId="445348516" sldId="340"/>
        </pc:sldMkLst>
        <pc:spChg chg="mod">
          <ac:chgData name="Brian Russell" userId="b2363405-8eec-4e5c-b341-10a9d37b4498" providerId="ADAL" clId="{CE5A93FB-34B9-40AB-ADCF-9959AD438E90}" dt="2022-02-03T17:40:38.035" v="1386" actId="14100"/>
          <ac:spMkLst>
            <pc:docMk/>
            <pc:sldMk cId="445348516" sldId="340"/>
            <ac:spMk id="2" creationId="{2C208E6D-BEE3-486A-B37F-EB63CEF1CA89}"/>
          </ac:spMkLst>
        </pc:spChg>
        <pc:spChg chg="mod">
          <ac:chgData name="Brian Russell" userId="b2363405-8eec-4e5c-b341-10a9d37b4498" providerId="ADAL" clId="{CE5A93FB-34B9-40AB-ADCF-9959AD438E90}" dt="2022-02-03T17:40:31.499" v="1384" actId="14100"/>
          <ac:spMkLst>
            <pc:docMk/>
            <pc:sldMk cId="445348516" sldId="340"/>
            <ac:spMk id="3" creationId="{3DF05222-2744-4ACE-AACF-2F588C2D7082}"/>
          </ac:spMkLst>
        </pc:spChg>
        <pc:picChg chg="add mod">
          <ac:chgData name="Brian Russell" userId="b2363405-8eec-4e5c-b341-10a9d37b4498" providerId="ADAL" clId="{CE5A93FB-34B9-40AB-ADCF-9959AD438E90}" dt="2022-02-03T17:40:33.459" v="1385" actId="1076"/>
          <ac:picMkLst>
            <pc:docMk/>
            <pc:sldMk cId="445348516" sldId="340"/>
            <ac:picMk id="5" creationId="{68403159-ABE9-46E3-AEBC-6D0B0CDA6F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CB021-543F-964C-AC1A-CDD850637EB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467A9-98A6-F64F-8E56-E8B63D83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0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8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630207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3811893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0274" y="5049849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4" name="Text Placeholder 49">
            <a:extLst>
              <a:ext uri="{FF2B5EF4-FFF2-40B4-BE49-F238E27FC236}">
                <a16:creationId xmlns:a16="http://schemas.microsoft.com/office/drawing/2014/main" id="{71E8E099-7EAC-BA44-BD7C-3579CE867C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21755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5" name="Text Placeholder 49">
            <a:extLst>
              <a:ext uri="{FF2B5EF4-FFF2-40B4-BE49-F238E27FC236}">
                <a16:creationId xmlns:a16="http://schemas.microsoft.com/office/drawing/2014/main" id="{FFF82D88-2636-FD49-925C-FACC052CFA4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21755" y="2630207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6" name="Text Placeholder 49">
            <a:extLst>
              <a:ext uri="{FF2B5EF4-FFF2-40B4-BE49-F238E27FC236}">
                <a16:creationId xmlns:a16="http://schemas.microsoft.com/office/drawing/2014/main" id="{EAD3E393-3685-E642-9919-C8750A661C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621755" y="3811893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7" name="Text Placeholder 49">
            <a:extLst>
              <a:ext uri="{FF2B5EF4-FFF2-40B4-BE49-F238E27FC236}">
                <a16:creationId xmlns:a16="http://schemas.microsoft.com/office/drawing/2014/main" id="{B331431C-F9AF-5541-B24F-127F8E319B7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21755" y="5049849"/>
            <a:ext cx="3705225" cy="692150"/>
          </a:xfrm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373716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73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3D14321F-400D-D04A-A288-69C55D72B3E5}"/>
              </a:ext>
            </a:extLst>
          </p:cNvPr>
          <p:cNvSpPr/>
          <p:nvPr userDrawn="1"/>
        </p:nvSpPr>
        <p:spPr>
          <a:xfrm>
            <a:off x="831924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590DF67-131F-F14E-B6EA-5BDD71D5894C}"/>
              </a:ext>
            </a:extLst>
          </p:cNvPr>
          <p:cNvSpPr/>
          <p:nvPr userDrawn="1"/>
        </p:nvSpPr>
        <p:spPr>
          <a:xfrm>
            <a:off x="457782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87D7EA2-B094-DC4D-B3CC-179F47B81C6A}"/>
              </a:ext>
            </a:extLst>
          </p:cNvPr>
          <p:cNvSpPr/>
          <p:nvPr userDrawn="1"/>
        </p:nvSpPr>
        <p:spPr>
          <a:xfrm>
            <a:off x="584948" y="39687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90A55B1-F40F-3F4B-A65D-8068EE454C1E}"/>
              </a:ext>
            </a:extLst>
          </p:cNvPr>
          <p:cNvSpPr/>
          <p:nvPr userDrawn="1"/>
        </p:nvSpPr>
        <p:spPr>
          <a:xfrm>
            <a:off x="8320134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371FF4-5E35-B341-A040-9DD87613A10A}"/>
              </a:ext>
            </a:extLst>
          </p:cNvPr>
          <p:cNvSpPr/>
          <p:nvPr userDrawn="1"/>
        </p:nvSpPr>
        <p:spPr>
          <a:xfrm>
            <a:off x="4566841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79424A-BC87-6A42-9BD6-2EDB976A6F4D}"/>
              </a:ext>
            </a:extLst>
          </p:cNvPr>
          <p:cNvSpPr/>
          <p:nvPr userDrawn="1"/>
        </p:nvSpPr>
        <p:spPr>
          <a:xfrm>
            <a:off x="58494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D84A64-24C8-A44B-93E9-CAA269422F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6 Statements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735E7996-03CD-E64B-89B8-6D5C6DC5CD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DA99897E-445F-074B-9B2F-3CA49ED29F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9685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2EA8C45-3DBD-824C-B452-8A42BE3120E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7437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ABFAB56-6589-0148-9825-89854363FA01}"/>
              </a:ext>
            </a:extLst>
          </p:cNvPr>
          <p:cNvSpPr/>
          <p:nvPr userDrawn="1"/>
        </p:nvSpPr>
        <p:spPr>
          <a:xfrm>
            <a:off x="58494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903E38-B9D7-FD46-B2A8-34AAC3B890FE}"/>
              </a:ext>
            </a:extLst>
          </p:cNvPr>
          <p:cNvSpPr/>
          <p:nvPr userDrawn="1"/>
        </p:nvSpPr>
        <p:spPr>
          <a:xfrm>
            <a:off x="457401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989EDE3-2DF2-3144-A0DA-F85733255866}"/>
              </a:ext>
            </a:extLst>
          </p:cNvPr>
          <p:cNvSpPr/>
          <p:nvPr userDrawn="1"/>
        </p:nvSpPr>
        <p:spPr>
          <a:xfrm>
            <a:off x="8323058" y="2053814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49">
            <a:extLst>
              <a:ext uri="{FF2B5EF4-FFF2-40B4-BE49-F238E27FC236}">
                <a16:creationId xmlns:a16="http://schemas.microsoft.com/office/drawing/2014/main" id="{92D2CF9B-E600-7846-BF19-D121E94900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4356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Text Placeholder 49">
            <a:extLst>
              <a:ext uri="{FF2B5EF4-FFF2-40B4-BE49-F238E27FC236}">
                <a16:creationId xmlns:a16="http://schemas.microsoft.com/office/drawing/2014/main" id="{D140731E-7031-E34E-A94E-29B7DB8403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629685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6" name="Text Placeholder 49">
            <a:extLst>
              <a:ext uri="{FF2B5EF4-FFF2-40B4-BE49-F238E27FC236}">
                <a16:creationId xmlns:a16="http://schemas.microsoft.com/office/drawing/2014/main" id="{946124CD-61F5-934C-97A9-22358C21452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377437" y="3977064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Text Placeholder 49">
            <a:extLst>
              <a:ext uri="{FF2B5EF4-FFF2-40B4-BE49-F238E27FC236}">
                <a16:creationId xmlns:a16="http://schemas.microsoft.com/office/drawing/2014/main" id="{89F7FCE8-820A-6848-9CC9-A35A222003C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437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BD2D662F-C696-6B40-B34A-A2CD1A8EBFD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49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F7F81784-C925-604D-997B-09C220B61FA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2019" y="2156598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8A9246CA-4660-E944-B80D-CD492ACFEBDC}"/>
              </a:ext>
            </a:extLst>
          </p:cNvPr>
          <p:cNvSpPr/>
          <p:nvPr userDrawn="1"/>
        </p:nvSpPr>
        <p:spPr>
          <a:xfrm>
            <a:off x="58494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479D332-D15B-CA4C-BC1D-8D651F32AE32}"/>
              </a:ext>
            </a:extLst>
          </p:cNvPr>
          <p:cNvSpPr/>
          <p:nvPr userDrawn="1"/>
        </p:nvSpPr>
        <p:spPr>
          <a:xfrm>
            <a:off x="457401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C039228-48EA-D040-A54F-97BE6A8C47BB}"/>
              </a:ext>
            </a:extLst>
          </p:cNvPr>
          <p:cNvSpPr/>
          <p:nvPr userDrawn="1"/>
        </p:nvSpPr>
        <p:spPr>
          <a:xfrm>
            <a:off x="8323058" y="4643182"/>
            <a:ext cx="3225589" cy="1375186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9F9F8E62-21F6-714D-A613-10D443047DC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437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49">
            <a:extLst>
              <a:ext uri="{FF2B5EF4-FFF2-40B4-BE49-F238E27FC236}">
                <a16:creationId xmlns:a16="http://schemas.microsoft.com/office/drawing/2014/main" id="{B065DD54-0E90-AA4C-BA36-4092F64B7557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76249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49">
            <a:extLst>
              <a:ext uri="{FF2B5EF4-FFF2-40B4-BE49-F238E27FC236}">
                <a16:creationId xmlns:a16="http://schemas.microsoft.com/office/drawing/2014/main" id="{72A2E0A6-D580-764F-BA48-C7A445B0007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8542019" y="4745966"/>
            <a:ext cx="2834641" cy="1093487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347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39F75-B106-6B4B-8BA4-B6E3E2C532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4 Statements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53802A-8684-A44A-93C2-B8660BE15876}"/>
              </a:ext>
            </a:extLst>
          </p:cNvPr>
          <p:cNvSpPr/>
          <p:nvPr userDrawn="1"/>
        </p:nvSpPr>
        <p:spPr>
          <a:xfrm>
            <a:off x="498737" y="196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A1B3CA9B-BFF3-F244-B389-7B93041423A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428" y="206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E4BE0F-10A0-EA42-9956-34B2198CE005}"/>
              </a:ext>
            </a:extLst>
          </p:cNvPr>
          <p:cNvSpPr/>
          <p:nvPr userDrawn="1"/>
        </p:nvSpPr>
        <p:spPr>
          <a:xfrm>
            <a:off x="6469769" y="196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B1C91506-1567-704F-BF68-3951E6541E3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73460" y="206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079D77-1562-F14A-9061-FE42B3383901}"/>
              </a:ext>
            </a:extLst>
          </p:cNvPr>
          <p:cNvSpPr/>
          <p:nvPr userDrawn="1"/>
        </p:nvSpPr>
        <p:spPr>
          <a:xfrm>
            <a:off x="498737" y="450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60E2EDC4-588F-AF43-A5CA-58BB15F9A97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02428" y="460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7BE6817-17D3-F245-BD0C-226C95370B89}"/>
              </a:ext>
            </a:extLst>
          </p:cNvPr>
          <p:cNvSpPr/>
          <p:nvPr userDrawn="1"/>
        </p:nvSpPr>
        <p:spPr>
          <a:xfrm>
            <a:off x="6469769" y="4505424"/>
            <a:ext cx="5156959" cy="1432531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D875D8B7-DE51-D642-BC87-BC7B30A6E04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73460" y="4608209"/>
            <a:ext cx="4925418" cy="1215942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4D6600EE-AD4D-E24E-8ECB-3297FD916CA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1357688-1787-564C-B73B-44F0A117528E}"/>
              </a:ext>
            </a:extLst>
          </p:cNvPr>
          <p:cNvSpPr/>
          <p:nvPr userDrawn="1"/>
        </p:nvSpPr>
        <p:spPr>
          <a:xfrm>
            <a:off x="501128" y="130175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49">
            <a:extLst>
              <a:ext uri="{FF2B5EF4-FFF2-40B4-BE49-F238E27FC236}">
                <a16:creationId xmlns:a16="http://schemas.microsoft.com/office/drawing/2014/main" id="{8F1A46B9-34C5-A04E-BFEB-AE4C55743AA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3669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D9B432D-FCD1-7547-BB7E-7541CEE8F632}"/>
              </a:ext>
            </a:extLst>
          </p:cNvPr>
          <p:cNvSpPr/>
          <p:nvPr userDrawn="1"/>
        </p:nvSpPr>
        <p:spPr>
          <a:xfrm>
            <a:off x="6467588" y="130175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86A1308E-0EE0-C744-9F0D-9DC63E01E8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0315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7ADA082-5C63-CB44-9F8C-31D457761EBE}"/>
              </a:ext>
            </a:extLst>
          </p:cNvPr>
          <p:cNvSpPr/>
          <p:nvPr userDrawn="1"/>
        </p:nvSpPr>
        <p:spPr>
          <a:xfrm>
            <a:off x="501128" y="384683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 Placeholder 49">
            <a:extLst>
              <a:ext uri="{FF2B5EF4-FFF2-40B4-BE49-F238E27FC236}">
                <a16:creationId xmlns:a16="http://schemas.microsoft.com/office/drawing/2014/main" id="{8C3C9279-8701-A846-A608-BDE35600BA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6690" y="390073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94C823E-88AB-8746-A3FA-E30007DD6264}"/>
              </a:ext>
            </a:extLst>
          </p:cNvPr>
          <p:cNvSpPr/>
          <p:nvPr userDrawn="1"/>
        </p:nvSpPr>
        <p:spPr>
          <a:xfrm>
            <a:off x="6467588" y="3846830"/>
            <a:ext cx="5154568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 Placeholder 49">
            <a:extLst>
              <a:ext uri="{FF2B5EF4-FFF2-40B4-BE49-F238E27FC236}">
                <a16:creationId xmlns:a16="http://schemas.microsoft.com/office/drawing/2014/main" id="{19B33907-CEDD-0E49-9A15-5CE3A28DD9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603150" y="390073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021954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1B3BD08-D3C3-3845-83DF-0C33AB5EF691}"/>
              </a:ext>
            </a:extLst>
          </p:cNvPr>
          <p:cNvSpPr/>
          <p:nvPr userDrawn="1"/>
        </p:nvSpPr>
        <p:spPr>
          <a:xfrm>
            <a:off x="832686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B6B953-5D71-CC4A-8798-DD9C479429D0}"/>
              </a:ext>
            </a:extLst>
          </p:cNvPr>
          <p:cNvSpPr/>
          <p:nvPr userDrawn="1"/>
        </p:nvSpPr>
        <p:spPr>
          <a:xfrm>
            <a:off x="457782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7142E4-3067-1440-95C6-8360F6E7F89D}"/>
              </a:ext>
            </a:extLst>
          </p:cNvPr>
          <p:cNvSpPr/>
          <p:nvPr userDrawn="1"/>
        </p:nvSpPr>
        <p:spPr>
          <a:xfrm>
            <a:off x="584948" y="1377950"/>
            <a:ext cx="322558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CC07F-5883-7545-9DD9-F9EA4FD71F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3 Statements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DD6FA8DB-FB8F-9E49-B8BD-3C690B868E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3" name="Text Placeholder 49">
            <a:extLst>
              <a:ext uri="{FF2B5EF4-FFF2-40B4-BE49-F238E27FC236}">
                <a16:creationId xmlns:a16="http://schemas.microsoft.com/office/drawing/2014/main" id="{3656AE04-2567-9247-942A-05017CDEA07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9685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6883BCA1-EA27-AF4C-B908-5FCE3E4BC5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77437" y="1402296"/>
            <a:ext cx="3096029" cy="604350"/>
          </a:xfrm>
        </p:spPr>
        <p:txBody>
          <a:bodyPr anchor="ctr"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655E73-E4D1-5341-94C2-4ABB7126E642}"/>
              </a:ext>
            </a:extLst>
          </p:cNvPr>
          <p:cNvSpPr/>
          <p:nvPr userDrawn="1"/>
        </p:nvSpPr>
        <p:spPr>
          <a:xfrm>
            <a:off x="58494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967F6C-D601-964D-A452-4BF4B9AC67B0}"/>
              </a:ext>
            </a:extLst>
          </p:cNvPr>
          <p:cNvSpPr/>
          <p:nvPr userDrawn="1"/>
        </p:nvSpPr>
        <p:spPr>
          <a:xfrm>
            <a:off x="457401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764A876-12EF-AA4F-B251-3CD3FE6572EB}"/>
              </a:ext>
            </a:extLst>
          </p:cNvPr>
          <p:cNvSpPr/>
          <p:nvPr userDrawn="1"/>
        </p:nvSpPr>
        <p:spPr>
          <a:xfrm>
            <a:off x="8323058" y="2053814"/>
            <a:ext cx="3225589" cy="3784278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8D8D9129-249A-8042-978E-4F191985104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5437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C23CF966-DC2D-B445-82D7-C7EED3D3BE7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76249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3594C401-BED0-3644-9C60-6C081DF8DAA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8542019" y="2156598"/>
            <a:ext cx="2834641" cy="3505648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7439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tat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1387145-8AC0-FE40-B0B1-E0A59BE69AB8}"/>
              </a:ext>
            </a:extLst>
          </p:cNvPr>
          <p:cNvSpPr/>
          <p:nvPr userDrawn="1"/>
        </p:nvSpPr>
        <p:spPr>
          <a:xfrm>
            <a:off x="6472817" y="1312719"/>
            <a:ext cx="515695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1084C1-F630-4B4E-AABA-F0650550F2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/>
          <a:p>
            <a:r>
              <a:rPr lang="en-US" dirty="0"/>
              <a:t>2 Statements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4E661C-1CCC-B546-B14A-0A27FAEDA37E}"/>
              </a:ext>
            </a:extLst>
          </p:cNvPr>
          <p:cNvSpPr/>
          <p:nvPr userDrawn="1"/>
        </p:nvSpPr>
        <p:spPr>
          <a:xfrm>
            <a:off x="498737" y="1965424"/>
            <a:ext cx="5156959" cy="393943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E0F18010-B294-5245-BB4D-266FDB27C59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02428" y="2068208"/>
            <a:ext cx="4925418" cy="3836645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C05536A-1F94-E24E-85F2-C5D75B08803F}"/>
              </a:ext>
            </a:extLst>
          </p:cNvPr>
          <p:cNvSpPr/>
          <p:nvPr userDrawn="1"/>
        </p:nvSpPr>
        <p:spPr>
          <a:xfrm>
            <a:off x="6469769" y="1965424"/>
            <a:ext cx="5156959" cy="3939430"/>
          </a:xfrm>
          <a:prstGeom prst="rect">
            <a:avLst/>
          </a:prstGeom>
          <a:noFill/>
          <a:ln w="95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F1DA8A96-77F5-064A-9B75-7A89CE742F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573460" y="2068208"/>
            <a:ext cx="4925418" cy="3836645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49">
            <a:extLst>
              <a:ext uri="{FF2B5EF4-FFF2-40B4-BE49-F238E27FC236}">
                <a16:creationId xmlns:a16="http://schemas.microsoft.com/office/drawing/2014/main" id="{D62E17BB-BDAF-0A45-8004-74A5A07D23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4356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03CDC13-1E03-5F46-AAC6-FDF981011055}"/>
              </a:ext>
            </a:extLst>
          </p:cNvPr>
          <p:cNvSpPr/>
          <p:nvPr userDrawn="1"/>
        </p:nvSpPr>
        <p:spPr>
          <a:xfrm>
            <a:off x="498737" y="1312719"/>
            <a:ext cx="5156959" cy="6286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5D8E999E-0894-B042-A491-598A1645264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7267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63E50F50-D5B0-BE49-B0A7-C157D73803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21450" y="1355653"/>
            <a:ext cx="4903490" cy="561752"/>
          </a:xfrm>
        </p:spPr>
        <p:txBody>
          <a:bodyPr anchor="ctr"/>
          <a:lstStyle>
            <a:lvl1pPr algn="ctr">
              <a:lnSpc>
                <a:spcPct val="100000"/>
              </a:lnSpc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580666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3C4587D-9DA0-664F-8C02-7C68744B176E}"/>
              </a:ext>
            </a:extLst>
          </p:cNvPr>
          <p:cNvSpPr/>
          <p:nvPr userDrawn="1"/>
        </p:nvSpPr>
        <p:spPr>
          <a:xfrm>
            <a:off x="6793075" y="480448"/>
            <a:ext cx="4899402" cy="5036951"/>
          </a:xfrm>
          <a:prstGeom prst="rect">
            <a:avLst/>
          </a:prstGeom>
          <a:solidFill>
            <a:schemeClr val="bg1">
              <a:lumMod val="65000"/>
              <a:alpha val="2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8D1A84-D182-A949-A7BF-5D5C85693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852407"/>
            <a:ext cx="5336052" cy="1308902"/>
          </a:xfrm>
        </p:spPr>
        <p:txBody>
          <a:bodyPr anchor="b"/>
          <a:lstStyle/>
          <a:p>
            <a:r>
              <a:rPr lang="en-US" dirty="0"/>
              <a:t>Content + </a:t>
            </a:r>
            <a:br>
              <a:rPr lang="en-US" dirty="0"/>
            </a:br>
            <a:r>
              <a:rPr lang="en-US" dirty="0"/>
              <a:t>Object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A880E4A-C5F0-924A-A9DD-7E2FA58A71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85301" y="852407"/>
            <a:ext cx="4899402" cy="5036951"/>
          </a:xfrm>
          <a:prstGeom prst="rect">
            <a:avLst/>
          </a:prstGeo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B5DCAC-27B7-7143-8289-ACF7794D6083}"/>
              </a:ext>
            </a:extLst>
          </p:cNvPr>
          <p:cNvCxnSpPr/>
          <p:nvPr userDrawn="1"/>
        </p:nvCxnSpPr>
        <p:spPr>
          <a:xfrm>
            <a:off x="570398" y="2398858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BA1A96D8-3896-5742-A8BB-85C0219F5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8" y="2619214"/>
            <a:ext cx="5336052" cy="346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90481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5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648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0648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79790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79790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ext Placeholder 49">
            <a:extLst>
              <a:ext uri="{FF2B5EF4-FFF2-40B4-BE49-F238E27FC236}">
                <a16:creationId xmlns:a16="http://schemas.microsoft.com/office/drawing/2014/main" id="{A5F1A4C6-4A80-DB48-8FA0-42323A376E2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45389" y="140229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4" name="Text Placeholder 49">
            <a:extLst>
              <a:ext uri="{FF2B5EF4-FFF2-40B4-BE49-F238E27FC236}">
                <a16:creationId xmlns:a16="http://schemas.microsoft.com/office/drawing/2014/main" id="{B34BF81A-120B-2949-88AA-4900313CF1A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845389" y="215659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589734" y="407292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89734" y="482722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3110C2EA-5D31-DF43-9908-427A327D12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769847" y="4072926"/>
            <a:ext cx="2837233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6CF149C-1B6F-AC48-8C30-65684895D1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769847" y="4827229"/>
            <a:ext cx="2837233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25" name="Straight Connector 24" hidden="1">
            <a:extLst>
              <a:ext uri="{FF2B5EF4-FFF2-40B4-BE49-F238E27FC236}">
                <a16:creationId xmlns:a16="http://schemas.microsoft.com/office/drawing/2014/main" id="{734C35A0-0A4B-7148-A14A-832981821FBC}"/>
              </a:ext>
            </a:extLst>
          </p:cNvPr>
          <p:cNvCxnSpPr>
            <a:cxnSpLocks/>
          </p:cNvCxnSpPr>
          <p:nvPr userDrawn="1"/>
        </p:nvCxnSpPr>
        <p:spPr>
          <a:xfrm>
            <a:off x="0" y="-6600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 hidden="1">
            <a:extLst>
              <a:ext uri="{FF2B5EF4-FFF2-40B4-BE49-F238E27FC236}">
                <a16:creationId xmlns:a16="http://schemas.microsoft.com/office/drawing/2014/main" id="{620E1352-AC89-4E45-9934-B22DA959C8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78473" y="-1104170"/>
            <a:ext cx="221582" cy="553955"/>
          </a:xfrm>
          <a:prstGeom prst="rect">
            <a:avLst/>
          </a:prstGeom>
        </p:spPr>
      </p:pic>
      <p:pic>
        <p:nvPicPr>
          <p:cNvPr id="27" name="Picture 26" hidden="1">
            <a:extLst>
              <a:ext uri="{FF2B5EF4-FFF2-40B4-BE49-F238E27FC236}">
                <a16:creationId xmlns:a16="http://schemas.microsoft.com/office/drawing/2014/main" id="{BBB479D6-E9A4-9946-AFAA-A68AB71F76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77672" y="-773796"/>
            <a:ext cx="221582" cy="547437"/>
          </a:xfrm>
          <a:prstGeom prst="rect">
            <a:avLst/>
          </a:prstGeom>
        </p:spPr>
      </p:pic>
      <p:pic>
        <p:nvPicPr>
          <p:cNvPr id="28" name="Picture 27" hidden="1">
            <a:extLst>
              <a:ext uri="{FF2B5EF4-FFF2-40B4-BE49-F238E27FC236}">
                <a16:creationId xmlns:a16="http://schemas.microsoft.com/office/drawing/2014/main" id="{51C6EC9A-1975-1945-8AAA-599B02CBAB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73494" y="-1106907"/>
            <a:ext cx="221582" cy="553955"/>
          </a:xfrm>
          <a:prstGeom prst="rect">
            <a:avLst/>
          </a:prstGeom>
        </p:spPr>
      </p:pic>
      <p:pic>
        <p:nvPicPr>
          <p:cNvPr id="29" name="Picture 28" hidden="1">
            <a:extLst>
              <a:ext uri="{FF2B5EF4-FFF2-40B4-BE49-F238E27FC236}">
                <a16:creationId xmlns:a16="http://schemas.microsoft.com/office/drawing/2014/main" id="{1945192C-E134-0346-A648-1006939B537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79242" y="-1110075"/>
            <a:ext cx="215065" cy="553955"/>
          </a:xfrm>
          <a:prstGeom prst="rect">
            <a:avLst/>
          </a:prstGeom>
        </p:spPr>
      </p:pic>
      <p:pic>
        <p:nvPicPr>
          <p:cNvPr id="30" name="Picture 29" hidden="1">
            <a:extLst>
              <a:ext uri="{FF2B5EF4-FFF2-40B4-BE49-F238E27FC236}">
                <a16:creationId xmlns:a16="http://schemas.microsoft.com/office/drawing/2014/main" id="{11B7A72F-D785-EA48-B001-EA5E756531DE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897559" y="-7737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7569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0648" y="140229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0648" y="215659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601934" y="140229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601934" y="215659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090325" y="407292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090325" y="482722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3110C2EA-5D31-DF43-9908-427A327D124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8269850" y="4072926"/>
            <a:ext cx="343305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6CF149C-1B6F-AC48-8C30-65684895D18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269850" y="4827229"/>
            <a:ext cx="343305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9" name="Straight Connector 18" hidden="1">
            <a:extLst>
              <a:ext uri="{FF2B5EF4-FFF2-40B4-BE49-F238E27FC236}">
                <a16:creationId xmlns:a16="http://schemas.microsoft.com/office/drawing/2014/main" id="{F3577190-5383-6A4D-8AAC-77E43C85B80B}"/>
              </a:ext>
            </a:extLst>
          </p:cNvPr>
          <p:cNvCxnSpPr>
            <a:cxnSpLocks/>
          </p:cNvCxnSpPr>
          <p:nvPr userDrawn="1"/>
        </p:nvCxnSpPr>
        <p:spPr>
          <a:xfrm>
            <a:off x="0" y="-6727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 hidden="1">
            <a:extLst>
              <a:ext uri="{FF2B5EF4-FFF2-40B4-BE49-F238E27FC236}">
                <a16:creationId xmlns:a16="http://schemas.microsoft.com/office/drawing/2014/main" id="{1F9C263D-88EE-6D4A-9777-A33300A1C9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6383" y="-1116870"/>
            <a:ext cx="221582" cy="553955"/>
          </a:xfrm>
          <a:prstGeom prst="rect">
            <a:avLst/>
          </a:prstGeom>
        </p:spPr>
      </p:pic>
      <p:pic>
        <p:nvPicPr>
          <p:cNvPr id="21" name="Picture 20" hidden="1">
            <a:extLst>
              <a:ext uri="{FF2B5EF4-FFF2-40B4-BE49-F238E27FC236}">
                <a16:creationId xmlns:a16="http://schemas.microsoft.com/office/drawing/2014/main" id="{1C03F184-D377-4740-BE9D-5D3CAD5EB5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75585" y="-786496"/>
            <a:ext cx="221582" cy="547437"/>
          </a:xfrm>
          <a:prstGeom prst="rect">
            <a:avLst/>
          </a:prstGeom>
        </p:spPr>
      </p:pic>
      <p:pic>
        <p:nvPicPr>
          <p:cNvPr id="23" name="Picture 22" hidden="1">
            <a:extLst>
              <a:ext uri="{FF2B5EF4-FFF2-40B4-BE49-F238E27FC236}">
                <a16:creationId xmlns:a16="http://schemas.microsoft.com/office/drawing/2014/main" id="{464B90B1-ABD6-DD45-94D6-8AE85C9B355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199296" y="-1122775"/>
            <a:ext cx="215065" cy="553955"/>
          </a:xfrm>
          <a:prstGeom prst="rect">
            <a:avLst/>
          </a:prstGeom>
        </p:spPr>
      </p:pic>
      <p:pic>
        <p:nvPicPr>
          <p:cNvPr id="25" name="Picture 24" hidden="1">
            <a:extLst>
              <a:ext uri="{FF2B5EF4-FFF2-40B4-BE49-F238E27FC236}">
                <a16:creationId xmlns:a16="http://schemas.microsoft.com/office/drawing/2014/main" id="{44BAD9C8-3E71-FA49-BA31-08C722B83B2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696060" y="-7864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647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– 3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D4309-F365-6749-9DFB-93B68FAB1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Timeline</a:t>
            </a:r>
          </a:p>
        </p:txBody>
      </p:sp>
      <p:sp>
        <p:nvSpPr>
          <p:cNvPr id="7" name="Text Placeholder 49">
            <a:extLst>
              <a:ext uri="{FF2B5EF4-FFF2-40B4-BE49-F238E27FC236}">
                <a16:creationId xmlns:a16="http://schemas.microsoft.com/office/drawing/2014/main" id="{10CA2538-FBEC-2649-9B87-1E72EC8C0B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288366" y="1402296"/>
            <a:ext cx="456939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0" name="Text Placeholder 49">
            <a:extLst>
              <a:ext uri="{FF2B5EF4-FFF2-40B4-BE49-F238E27FC236}">
                <a16:creationId xmlns:a16="http://schemas.microsoft.com/office/drawing/2014/main" id="{1EB30D2F-2D10-1045-8A69-3E70255962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288366" y="2156599"/>
            <a:ext cx="456939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49">
            <a:extLst>
              <a:ext uri="{FF2B5EF4-FFF2-40B4-BE49-F238E27FC236}">
                <a16:creationId xmlns:a16="http://schemas.microsoft.com/office/drawing/2014/main" id="{4AD6979A-6029-4D47-BC2B-62F7E23C1B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419652" y="1402296"/>
            <a:ext cx="4569392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2" name="Text Placeholder 49">
            <a:extLst>
              <a:ext uri="{FF2B5EF4-FFF2-40B4-BE49-F238E27FC236}">
                <a16:creationId xmlns:a16="http://schemas.microsoft.com/office/drawing/2014/main" id="{E59DBE1C-1F57-0649-A712-A2A93087F18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419652" y="2156599"/>
            <a:ext cx="4569392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5" name="Text Placeholder 49">
            <a:extLst>
              <a:ext uri="{FF2B5EF4-FFF2-40B4-BE49-F238E27FC236}">
                <a16:creationId xmlns:a16="http://schemas.microsoft.com/office/drawing/2014/main" id="{ABC60C58-FD96-0645-A32E-6FDD0A2A7AB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679574" y="4072926"/>
            <a:ext cx="5026331" cy="604350"/>
          </a:xfrm>
        </p:spPr>
        <p:txBody>
          <a:bodyPr anchor="b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16" name="Text Placeholder 49">
            <a:extLst>
              <a:ext uri="{FF2B5EF4-FFF2-40B4-BE49-F238E27FC236}">
                <a16:creationId xmlns:a16="http://schemas.microsoft.com/office/drawing/2014/main" id="{A8072A51-84D0-374D-8E39-6AFBFDD14C0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679574" y="4827229"/>
            <a:ext cx="5026331" cy="756284"/>
          </a:xfrm>
        </p:spPr>
        <p:txBody>
          <a:bodyPr anchor="t">
            <a:normAutofit/>
          </a:bodyPr>
          <a:lstStyle>
            <a:lvl1pPr algn="ctr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cxnSp>
        <p:nvCxnSpPr>
          <p:cNvPr id="14" name="Straight Connector 13" hidden="1">
            <a:extLst>
              <a:ext uri="{FF2B5EF4-FFF2-40B4-BE49-F238E27FC236}">
                <a16:creationId xmlns:a16="http://schemas.microsoft.com/office/drawing/2014/main" id="{D4D06F72-CD1D-9643-9313-A8826A42E636}"/>
              </a:ext>
            </a:extLst>
          </p:cNvPr>
          <p:cNvCxnSpPr>
            <a:cxnSpLocks/>
          </p:cNvCxnSpPr>
          <p:nvPr userDrawn="1"/>
        </p:nvCxnSpPr>
        <p:spPr>
          <a:xfrm>
            <a:off x="0" y="-660048"/>
            <a:ext cx="12192000" cy="2554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hidden="1">
            <a:extLst>
              <a:ext uri="{FF2B5EF4-FFF2-40B4-BE49-F238E27FC236}">
                <a16:creationId xmlns:a16="http://schemas.microsoft.com/office/drawing/2014/main" id="{66CA4733-7691-AD42-B58D-B7255EADAF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62271" y="-1104170"/>
            <a:ext cx="221582" cy="553955"/>
          </a:xfrm>
          <a:prstGeom prst="rect">
            <a:avLst/>
          </a:prstGeom>
        </p:spPr>
      </p:pic>
      <p:pic>
        <p:nvPicPr>
          <p:cNvPr id="18" name="Picture 17" hidden="1">
            <a:extLst>
              <a:ext uri="{FF2B5EF4-FFF2-40B4-BE49-F238E27FC236}">
                <a16:creationId xmlns:a16="http://schemas.microsoft.com/office/drawing/2014/main" id="{915407C2-D4B7-0A47-A666-E228C861F78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85184" y="-1110075"/>
            <a:ext cx="215065" cy="553955"/>
          </a:xfrm>
          <a:prstGeom prst="rect">
            <a:avLst/>
          </a:prstGeom>
        </p:spPr>
      </p:pic>
      <p:pic>
        <p:nvPicPr>
          <p:cNvPr id="19" name="Picture 18" hidden="1">
            <a:extLst>
              <a:ext uri="{FF2B5EF4-FFF2-40B4-BE49-F238E27FC236}">
                <a16:creationId xmlns:a16="http://schemas.microsoft.com/office/drawing/2014/main" id="{67B43A48-8885-134F-87A4-795F6A4001C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81948" y="-773796"/>
            <a:ext cx="221582" cy="54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7634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75A74-DF3B-1D47-8F37-6015B9D2C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182466" cy="509517"/>
          </a:xfrm>
        </p:spPr>
        <p:txBody>
          <a:bodyPr/>
          <a:lstStyle>
            <a:lvl1pPr algn="ctr">
              <a:defRPr spc="100" baseline="0"/>
            </a:lvl1pPr>
          </a:lstStyle>
          <a:p>
            <a:r>
              <a:rPr lang="en-US" dirty="0"/>
              <a:t>Graph slide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2F1A9D98-6693-7E45-8095-57D9D0C26E5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70648" y="1053548"/>
            <a:ext cx="11182466" cy="440185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18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6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991712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4556168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621755" y="1457781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4" name="Text Placeholder 49">
            <a:extLst>
              <a:ext uri="{FF2B5EF4-FFF2-40B4-BE49-F238E27FC236}">
                <a16:creationId xmlns:a16="http://schemas.microsoft.com/office/drawing/2014/main" id="{71E8E099-7EAC-BA44-BD7C-3579CE867C7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21755" y="2986905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5" name="Text Placeholder 49">
            <a:extLst>
              <a:ext uri="{FF2B5EF4-FFF2-40B4-BE49-F238E27FC236}">
                <a16:creationId xmlns:a16="http://schemas.microsoft.com/office/drawing/2014/main" id="{FFF82D88-2636-FD49-925C-FACC052CFA4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7621755" y="4537294"/>
            <a:ext cx="3705225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1700656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F8C316-6278-E342-9B96-48D2C6307153}"/>
              </a:ext>
            </a:extLst>
          </p:cNvPr>
          <p:cNvSpPr/>
          <p:nvPr userDrawn="1"/>
        </p:nvSpPr>
        <p:spPr>
          <a:xfrm>
            <a:off x="-1" y="1"/>
            <a:ext cx="4912963" cy="6357550"/>
          </a:xfrm>
          <a:prstGeom prst="rect">
            <a:avLst/>
          </a:prstGeom>
          <a:solidFill>
            <a:srgbClr val="EE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75A74-DF3B-1D47-8F37-6015B9D2C8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38" y="365127"/>
            <a:ext cx="3848390" cy="1097914"/>
          </a:xfrm>
        </p:spPr>
        <p:txBody>
          <a:bodyPr anchor="t"/>
          <a:lstStyle>
            <a:lvl1pPr algn="l">
              <a:defRPr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Graph + Description</a:t>
            </a:r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2F1A9D98-6693-7E45-8095-57D9D0C26E5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5269492" y="689667"/>
            <a:ext cx="6006354" cy="467746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9B2F5E99-3434-FD44-8A68-E58FE6EDB1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648" y="1945180"/>
            <a:ext cx="3841179" cy="38242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0A5A8F-84CB-704A-8C90-4A114C2C4CAD}"/>
              </a:ext>
            </a:extLst>
          </p:cNvPr>
          <p:cNvCxnSpPr/>
          <p:nvPr userDrawn="1"/>
        </p:nvCxnSpPr>
        <p:spPr>
          <a:xfrm>
            <a:off x="587023" y="1633006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152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7225A75-F146-2848-A336-654BCE35CB93}"/>
              </a:ext>
            </a:extLst>
          </p:cNvPr>
          <p:cNvSpPr/>
          <p:nvPr userDrawn="1"/>
        </p:nvSpPr>
        <p:spPr>
          <a:xfrm>
            <a:off x="-1" y="1"/>
            <a:ext cx="4912963" cy="6360154"/>
          </a:xfrm>
          <a:prstGeom prst="rect">
            <a:avLst/>
          </a:prstGeom>
          <a:solidFill>
            <a:srgbClr val="EEF3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B6E8848-5C0B-584E-AEE9-ED02C969A5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3438" y="365127"/>
            <a:ext cx="3848390" cy="1097914"/>
          </a:xfrm>
        </p:spPr>
        <p:txBody>
          <a:bodyPr anchor="t"/>
          <a:lstStyle>
            <a:lvl1pPr algn="l">
              <a:defRPr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Conclusion + Contact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1110C3F8-0204-4D49-A277-88C1D066D75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70648" y="1945180"/>
            <a:ext cx="3841179" cy="382423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0000"/>
                </a:solidFill>
              </a:defRPr>
            </a:lvl1pPr>
            <a:lvl2pPr>
              <a:lnSpc>
                <a:spcPct val="100000"/>
              </a:lnSpc>
              <a:defRPr>
                <a:solidFill>
                  <a:srgbClr val="000000"/>
                </a:solidFill>
              </a:defRPr>
            </a:lvl2pPr>
            <a:lvl3pPr>
              <a:lnSpc>
                <a:spcPct val="100000"/>
              </a:lnSpc>
              <a:defRPr>
                <a:solidFill>
                  <a:srgbClr val="000000"/>
                </a:solidFill>
              </a:defRPr>
            </a:lvl3pPr>
            <a:lvl4pPr>
              <a:lnSpc>
                <a:spcPct val="100000"/>
              </a:lnSpc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6383F64-001E-324B-A455-2F8008FD0065}"/>
              </a:ext>
            </a:extLst>
          </p:cNvPr>
          <p:cNvCxnSpPr/>
          <p:nvPr userDrawn="1"/>
        </p:nvCxnSpPr>
        <p:spPr>
          <a:xfrm>
            <a:off x="587023" y="1633006"/>
            <a:ext cx="1441279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21E8BDCA-0038-D741-AE95-4BDDA9D7D19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011" y="3104483"/>
            <a:ext cx="5611715" cy="332606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Presenter or Company Name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D4607EAB-867F-EE4A-A94E-52864836F5F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5011" y="4034118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1</a:t>
            </a:r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6F5ABE1-5B5B-7D4B-8FFD-219E53BDE869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927808" y="374040"/>
            <a:ext cx="2367837" cy="236783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B4E06F-D890-6844-9C85-085DC608B916}"/>
              </a:ext>
            </a:extLst>
          </p:cNvPr>
          <p:cNvCxnSpPr>
            <a:cxnSpLocks/>
          </p:cNvCxnSpPr>
          <p:nvPr userDrawn="1"/>
        </p:nvCxnSpPr>
        <p:spPr>
          <a:xfrm>
            <a:off x="5755011" y="3715031"/>
            <a:ext cx="5611715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1485E5B1-102C-C545-A03E-009BC1B491C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755011" y="4508127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2</a:t>
            </a:r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F5A447C2-C12F-2C4D-B1F3-C7AF56D68D8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755011" y="4982136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3</a:t>
            </a:r>
          </a:p>
        </p:txBody>
      </p:sp>
      <p:sp>
        <p:nvSpPr>
          <p:cNvPr id="31" name="Text Placeholder 49">
            <a:extLst>
              <a:ext uri="{FF2B5EF4-FFF2-40B4-BE49-F238E27FC236}">
                <a16:creationId xmlns:a16="http://schemas.microsoft.com/office/drawing/2014/main" id="{093B08CD-FA59-1149-B7CF-A68D5354E740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755011" y="5456145"/>
            <a:ext cx="5611715" cy="341135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Contact 4</a:t>
            </a:r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78E75F73-A703-D745-9BF3-83E94AF71E4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005971" y="813590"/>
            <a:ext cx="2124450" cy="1477304"/>
          </a:xfrm>
          <a:ln>
            <a:noFill/>
          </a:ln>
        </p:spPr>
        <p:txBody>
          <a:bodyPr anchor="ctr">
            <a:normAutofit/>
          </a:bodyPr>
          <a:lstStyle>
            <a:lvl1pPr algn="ctr">
              <a:defRPr sz="1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1643811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– 4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F575-470A-8A4C-ABE2-C4C86BF98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Agenda Slide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6EF941EF-5A26-A641-AC8A-F4EF8191F7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910274" y="1462588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1" name="Text Placeholder 49">
            <a:extLst>
              <a:ext uri="{FF2B5EF4-FFF2-40B4-BE49-F238E27FC236}">
                <a16:creationId xmlns:a16="http://schemas.microsoft.com/office/drawing/2014/main" id="{1C9638AB-5DB3-BA4F-9308-FAAB863A17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910274" y="2630207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2" name="Text Placeholder 49">
            <a:extLst>
              <a:ext uri="{FF2B5EF4-FFF2-40B4-BE49-F238E27FC236}">
                <a16:creationId xmlns:a16="http://schemas.microsoft.com/office/drawing/2014/main" id="{FD90A4C1-DE1C-104F-A57B-A881FDE3AC5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910274" y="3811893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  <p:sp>
        <p:nvSpPr>
          <p:cNvPr id="53" name="Text Placeholder 49">
            <a:extLst>
              <a:ext uri="{FF2B5EF4-FFF2-40B4-BE49-F238E27FC236}">
                <a16:creationId xmlns:a16="http://schemas.microsoft.com/office/drawing/2014/main" id="{9CE95FAF-344C-FE4A-8E09-54689422375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910274" y="5049849"/>
            <a:ext cx="9358362" cy="692150"/>
          </a:xfrm>
        </p:spPr>
        <p:txBody>
          <a:bodyPr anchor="ctr"/>
          <a:lstStyle>
            <a:lvl1pPr>
              <a:defRPr b="1"/>
            </a:lvl1pPr>
          </a:lstStyle>
          <a:p>
            <a:pPr lvl="0"/>
            <a:r>
              <a:rPr lang="en-US" dirty="0"/>
              <a:t>Agenda Item</a:t>
            </a:r>
          </a:p>
        </p:txBody>
      </p:sp>
    </p:spTree>
    <p:extLst>
      <p:ext uri="{BB962C8B-B14F-4D97-AF65-F5344CB8AC3E}">
        <p14:creationId xmlns:p14="http://schemas.microsoft.com/office/powerpoint/2010/main" val="163048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Slide – 4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2" name="Picture Placeholder 24">
            <a:extLst>
              <a:ext uri="{FF2B5EF4-FFF2-40B4-BE49-F238E27FC236}">
                <a16:creationId xmlns:a16="http://schemas.microsoft.com/office/drawing/2014/main" id="{1AB29919-CF42-A24B-BF1C-AFD9E27B629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984620" y="1777884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3808017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5" name="Picture Placeholder 24">
            <a:extLst>
              <a:ext uri="{FF2B5EF4-FFF2-40B4-BE49-F238E27FC236}">
                <a16:creationId xmlns:a16="http://schemas.microsoft.com/office/drawing/2014/main" id="{993EAC2D-9DF6-1745-8B1C-F4F3981FCE6C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6649418" y="1760385"/>
            <a:ext cx="1783080" cy="1783080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6" name="Picture Placeholder 24">
            <a:extLst>
              <a:ext uri="{FF2B5EF4-FFF2-40B4-BE49-F238E27FC236}">
                <a16:creationId xmlns:a16="http://schemas.microsoft.com/office/drawing/2014/main" id="{FE3F576E-09D3-A54C-9B21-866EE6952574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9412060" y="176038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3573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36135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90FADB16-4043-9246-A615-5D758796DB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78698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49">
            <a:extLst>
              <a:ext uri="{FF2B5EF4-FFF2-40B4-BE49-F238E27FC236}">
                <a16:creationId xmlns:a16="http://schemas.microsoft.com/office/drawing/2014/main" id="{8BA05728-7991-9E40-ACB3-94A6951F895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136854" y="3924621"/>
            <a:ext cx="2328823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93573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36135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4711BC8E-4784-5B40-BBC8-BC7F018D5E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378698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4" name="Text Placeholder 49">
            <a:extLst>
              <a:ext uri="{FF2B5EF4-FFF2-40B4-BE49-F238E27FC236}">
                <a16:creationId xmlns:a16="http://schemas.microsoft.com/office/drawing/2014/main" id="{56F27B77-A3E6-1B4D-BEB0-565963E092A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36854" y="4296094"/>
            <a:ext cx="2328823" cy="1461239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66841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el Slide – 4 people 2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646550" y="1788989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46550" y="2160462"/>
            <a:ext cx="2328823" cy="624997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49">
            <a:extLst>
              <a:ext uri="{FF2B5EF4-FFF2-40B4-BE49-F238E27FC236}">
                <a16:creationId xmlns:a16="http://schemas.microsoft.com/office/drawing/2014/main" id="{15707009-89E2-5249-8CDF-D7D67E5BA3A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760110" y="1651475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Text Placeholder 49">
            <a:extLst>
              <a:ext uri="{FF2B5EF4-FFF2-40B4-BE49-F238E27FC236}">
                <a16:creationId xmlns:a16="http://schemas.microsoft.com/office/drawing/2014/main" id="{9440A3BF-F866-764E-84C4-E1035D4DD70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760110" y="2022948"/>
            <a:ext cx="2328823" cy="762511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9" name="Picture Placeholder 24">
            <a:extLst>
              <a:ext uri="{FF2B5EF4-FFF2-40B4-BE49-F238E27FC236}">
                <a16:creationId xmlns:a16="http://schemas.microsoft.com/office/drawing/2014/main" id="{A3746BB0-C51C-CD4C-A6B2-EAF956515438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331655" y="1303500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0" name="Picture Placeholder 24">
            <a:extLst>
              <a:ext uri="{FF2B5EF4-FFF2-40B4-BE49-F238E27FC236}">
                <a16:creationId xmlns:a16="http://schemas.microsoft.com/office/drawing/2014/main" id="{EEB802D0-E4FE-4D42-B648-0865F1FA0E75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1317925" y="372526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1" name="Picture Placeholder 24">
            <a:extLst>
              <a:ext uri="{FF2B5EF4-FFF2-40B4-BE49-F238E27FC236}">
                <a16:creationId xmlns:a16="http://schemas.microsoft.com/office/drawing/2014/main" id="{E075D0E2-C8DF-C640-B449-CE1DC3792558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27966" y="1289658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2" name="Picture Placeholder 24">
            <a:extLst>
              <a:ext uri="{FF2B5EF4-FFF2-40B4-BE49-F238E27FC236}">
                <a16:creationId xmlns:a16="http://schemas.microsoft.com/office/drawing/2014/main" id="{66A84024-E19F-2A4E-99AF-6CDCB137FD18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6630573" y="3712470"/>
            <a:ext cx="1783080" cy="1783080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35" name="Text Placeholder 49">
            <a:extLst>
              <a:ext uri="{FF2B5EF4-FFF2-40B4-BE49-F238E27FC236}">
                <a16:creationId xmlns:a16="http://schemas.microsoft.com/office/drawing/2014/main" id="{CAF58208-40B4-B242-A70E-D64D16C6603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46550" y="4109121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49">
            <a:extLst>
              <a:ext uri="{FF2B5EF4-FFF2-40B4-BE49-F238E27FC236}">
                <a16:creationId xmlns:a16="http://schemas.microsoft.com/office/drawing/2014/main" id="{1D9F3BAD-CBFD-9B43-B546-ED0364FBB5D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646550" y="4480594"/>
            <a:ext cx="2328823" cy="624997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7" name="Text Placeholder 49">
            <a:extLst>
              <a:ext uri="{FF2B5EF4-FFF2-40B4-BE49-F238E27FC236}">
                <a16:creationId xmlns:a16="http://schemas.microsoft.com/office/drawing/2014/main" id="{12271576-A1C4-3447-8684-DAA3CA23F23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760110" y="3971607"/>
            <a:ext cx="2328823" cy="298688"/>
          </a:xfrm>
        </p:spPr>
        <p:txBody>
          <a:bodyPr anchor="ctr">
            <a:normAutofit/>
          </a:bodyPr>
          <a:lstStyle>
            <a:lvl1pPr algn="l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49">
            <a:extLst>
              <a:ext uri="{FF2B5EF4-FFF2-40B4-BE49-F238E27FC236}">
                <a16:creationId xmlns:a16="http://schemas.microsoft.com/office/drawing/2014/main" id="{821E5978-7D01-C74E-A9CE-E0E07723F46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760110" y="4343080"/>
            <a:ext cx="2328823" cy="762511"/>
          </a:xfrm>
        </p:spPr>
        <p:txBody>
          <a:bodyPr anchor="t">
            <a:normAutofit/>
          </a:bodyPr>
          <a:lstStyle>
            <a:lvl1pPr algn="l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07842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nel Slide –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2" name="Picture Placeholder 24">
            <a:extLst>
              <a:ext uri="{FF2B5EF4-FFF2-40B4-BE49-F238E27FC236}">
                <a16:creationId xmlns:a16="http://schemas.microsoft.com/office/drawing/2014/main" id="{1AB29919-CF42-A24B-BF1C-AFD9E27B6291}"/>
              </a:ext>
            </a:extLst>
          </p:cNvPr>
          <p:cNvSpPr>
            <a:spLocks noGrp="1" noChangeAspect="1"/>
          </p:cNvSpPr>
          <p:nvPr>
            <p:ph type="pic" sz="quarter" idx="10"/>
          </p:nvPr>
        </p:nvSpPr>
        <p:spPr>
          <a:xfrm>
            <a:off x="1511451" y="1777884"/>
            <a:ext cx="1753761" cy="175376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5168915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5" name="Picture Placeholder 24">
            <a:extLst>
              <a:ext uri="{FF2B5EF4-FFF2-40B4-BE49-F238E27FC236}">
                <a16:creationId xmlns:a16="http://schemas.microsoft.com/office/drawing/2014/main" id="{993EAC2D-9DF6-1745-8B1C-F4F3981FCE6C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914298" y="1760384"/>
            <a:ext cx="1779392" cy="1779392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7" name="Text Placeholder 49">
            <a:extLst>
              <a:ext uri="{FF2B5EF4-FFF2-40B4-BE49-F238E27FC236}">
                <a16:creationId xmlns:a16="http://schemas.microsoft.com/office/drawing/2014/main" id="{1177738C-5F4F-E145-8436-6722DF4BAB1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0000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56629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49">
            <a:extLst>
              <a:ext uri="{FF2B5EF4-FFF2-40B4-BE49-F238E27FC236}">
                <a16:creationId xmlns:a16="http://schemas.microsoft.com/office/drawing/2014/main" id="{90FADB16-4043-9246-A615-5D758796DB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099179" y="3924621"/>
            <a:ext cx="3409630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1" name="Text Placeholder 49">
            <a:extLst>
              <a:ext uri="{FF2B5EF4-FFF2-40B4-BE49-F238E27FC236}">
                <a16:creationId xmlns:a16="http://schemas.microsoft.com/office/drawing/2014/main" id="{E6FDD895-8D8A-DC4B-9D79-36BB2761F33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0000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56629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Text Placeholder 49">
            <a:extLst>
              <a:ext uri="{FF2B5EF4-FFF2-40B4-BE49-F238E27FC236}">
                <a16:creationId xmlns:a16="http://schemas.microsoft.com/office/drawing/2014/main" id="{4711BC8E-4784-5B40-BBC8-BC7F018D5E5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99179" y="4296094"/>
            <a:ext cx="3409630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9268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nel Slide – 3 peo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C1B1E-DC3D-CB46-A330-D83F2141CE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0648" y="365126"/>
            <a:ext cx="11232254" cy="509517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Panel Slide</a:t>
            </a:r>
          </a:p>
        </p:txBody>
      </p:sp>
      <p:sp>
        <p:nvSpPr>
          <p:cNvPr id="13" name="Picture Placeholder 24">
            <a:extLst>
              <a:ext uri="{FF2B5EF4-FFF2-40B4-BE49-F238E27FC236}">
                <a16:creationId xmlns:a16="http://schemas.microsoft.com/office/drawing/2014/main" id="{199DDDA5-86C0-BB48-A1A5-378EEC4A0FC4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>
          <a:xfrm>
            <a:off x="7655472" y="1761920"/>
            <a:ext cx="1785687" cy="1785687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18" name="Text Placeholder 49">
            <a:extLst>
              <a:ext uri="{FF2B5EF4-FFF2-40B4-BE49-F238E27FC236}">
                <a16:creationId xmlns:a16="http://schemas.microsoft.com/office/drawing/2014/main" id="{0360E718-52C9-7944-9C74-4421AF7868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92554" y="3924621"/>
            <a:ext cx="4820881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2" name="Text Placeholder 49">
            <a:extLst>
              <a:ext uri="{FF2B5EF4-FFF2-40B4-BE49-F238E27FC236}">
                <a16:creationId xmlns:a16="http://schemas.microsoft.com/office/drawing/2014/main" id="{FC27FA30-C383-0A41-B889-E76F2397982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192554" y="4296094"/>
            <a:ext cx="4820881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Picture Placeholder 24">
            <a:extLst>
              <a:ext uri="{FF2B5EF4-FFF2-40B4-BE49-F238E27FC236}">
                <a16:creationId xmlns:a16="http://schemas.microsoft.com/office/drawing/2014/main" id="{712EA3C5-7093-DA41-9E4F-C39EA9F16687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2740324" y="1777884"/>
            <a:ext cx="1781411" cy="1781411"/>
          </a:xfrm>
          <a:prstGeom prst="ellipse">
            <a:avLst/>
          </a:prstGeom>
          <a:ln w="12700">
            <a:solidFill>
              <a:schemeClr val="accent3"/>
            </a:solidFill>
          </a:ln>
        </p:spPr>
        <p:txBody>
          <a:bodyPr anchor="ctr">
            <a:normAutofit/>
          </a:bodyPr>
          <a:lstStyle>
            <a:lvl1pPr algn="ctr">
              <a:defRPr sz="1200"/>
            </a:lvl1pPr>
          </a:lstStyle>
          <a:p>
            <a:endParaRPr lang="en-US" dirty="0"/>
          </a:p>
        </p:txBody>
      </p:sp>
      <p:sp>
        <p:nvSpPr>
          <p:cNvPr id="29" name="Text Placeholder 49">
            <a:extLst>
              <a:ext uri="{FF2B5EF4-FFF2-40B4-BE49-F238E27FC236}">
                <a16:creationId xmlns:a16="http://schemas.microsoft.com/office/drawing/2014/main" id="{E3F959BB-77CC-F649-B127-F8EB4E484E4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163782" y="3924621"/>
            <a:ext cx="4820881" cy="298688"/>
          </a:xfrm>
        </p:spPr>
        <p:txBody>
          <a:bodyPr anchor="ctr">
            <a:normAutofit/>
          </a:bodyPr>
          <a:lstStyle>
            <a:lvl1pPr algn="ctr">
              <a:defRPr sz="1600" b="1"/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0" name="Text Placeholder 49">
            <a:extLst>
              <a:ext uri="{FF2B5EF4-FFF2-40B4-BE49-F238E27FC236}">
                <a16:creationId xmlns:a16="http://schemas.microsoft.com/office/drawing/2014/main" id="{ECB9006C-9021-614D-96DB-2B465EDC9F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163782" y="4296094"/>
            <a:ext cx="4820881" cy="1376573"/>
          </a:xfrm>
        </p:spPr>
        <p:txBody>
          <a:bodyPr anchor="t">
            <a:normAutofit/>
          </a:bodyPr>
          <a:lstStyle>
            <a:lvl1pPr algn="ctr">
              <a:defRPr sz="1400" b="0"/>
            </a:lvl1pPr>
          </a:lstStyle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74904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AEEF5-CE7B-9D43-8A9D-1B8CA454E56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+ Text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12F8EC56-7A83-2C4E-86F6-0E92B936F3B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10798175" cy="429273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2323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F6C7E-59DA-494D-9177-CCB9630F08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+ Subtitle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0BD55-8EC4-E04B-AC5F-F69F00D91B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9900" y="920363"/>
            <a:ext cx="10798175" cy="517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  <a:lvl3pPr marL="914400" indent="0">
              <a:buNone/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07F88A1-AF30-3E40-9D24-0A0C59F1928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767840"/>
            <a:ext cx="10798175" cy="36582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0781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AE8DDF-2C42-F640-BFB1-CA1444194385}"/>
              </a:ext>
            </a:extLst>
          </p:cNvPr>
          <p:cNvSpPr/>
          <p:nvPr userDrawn="1"/>
        </p:nvSpPr>
        <p:spPr>
          <a:xfrm>
            <a:off x="-2" y="6358731"/>
            <a:ext cx="12192001" cy="49926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648" y="365126"/>
            <a:ext cx="10797988" cy="509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8" y="1093886"/>
            <a:ext cx="10797988" cy="4986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6" name="watermark" hidden="1">
            <a:extLst>
              <a:ext uri="{FF2B5EF4-FFF2-40B4-BE49-F238E27FC236}">
                <a16:creationId xmlns:a16="http://schemas.microsoft.com/office/drawing/2014/main" id="{D4626943-C9BE-F843-A14A-D4FA73CCEA32}"/>
              </a:ext>
            </a:extLst>
          </p:cNvPr>
          <p:cNvPicPr>
            <a:picLocks noChangeAspect="1"/>
          </p:cNvPicPr>
          <p:nvPr userDrawn="1"/>
        </p:nvPicPr>
        <p:blipFill>
          <a:blip r:embed="rId23"/>
          <a:stretch>
            <a:fillRect/>
          </a:stretch>
        </p:blipFill>
        <p:spPr>
          <a:xfrm>
            <a:off x="5639" y="0"/>
            <a:ext cx="12180722" cy="6858000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C6E8E8-97F2-B440-B552-F72730EED5A5}"/>
              </a:ext>
            </a:extLst>
          </p:cNvPr>
          <p:cNvSpPr txBox="1">
            <a:spLocks/>
          </p:cNvSpPr>
          <p:nvPr userDrawn="1"/>
        </p:nvSpPr>
        <p:spPr>
          <a:xfrm>
            <a:off x="11589752" y="6435830"/>
            <a:ext cx="4890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1" kern="1200">
                <a:solidFill>
                  <a:schemeClr val="tx1"/>
                </a:solidFill>
                <a:latin typeface="Gotham Medium" panose="02000604030000020004" pitchFamily="2" charset="-128"/>
                <a:ea typeface="Gotham Medium" panose="02000604030000020004" pitchFamily="2" charset="-128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F0830F5-D769-8140-A799-2C8E7FA6EA52}" type="slidenum"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ctr"/>
              <a:t>‹#›</a:t>
            </a:fld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9E88C4-9F9D-4546-9DBF-371BC6AD910E}"/>
              </a:ext>
            </a:extLst>
          </p:cNvPr>
          <p:cNvPicPr>
            <a:picLocks noChangeAspect="1"/>
          </p:cNvPicPr>
          <p:nvPr userDrawn="1"/>
        </p:nvPicPr>
        <p:blipFill>
          <a:blip r:embed="rId24"/>
          <a:srcRect/>
          <a:stretch/>
        </p:blipFill>
        <p:spPr>
          <a:xfrm>
            <a:off x="496147" y="6443956"/>
            <a:ext cx="1002354" cy="3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91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75" r:id="rId2"/>
    <p:sldLayoutId id="2147483676" r:id="rId3"/>
    <p:sldLayoutId id="2147483659" r:id="rId4"/>
    <p:sldLayoutId id="2147483680" r:id="rId5"/>
    <p:sldLayoutId id="2147483669" r:id="rId6"/>
    <p:sldLayoutId id="2147483674" r:id="rId7"/>
    <p:sldLayoutId id="2147483649" r:id="rId8"/>
    <p:sldLayoutId id="2147483654" r:id="rId9"/>
    <p:sldLayoutId id="2147483673" r:id="rId10"/>
    <p:sldLayoutId id="2147483655" r:id="rId11"/>
    <p:sldLayoutId id="2147483658" r:id="rId12"/>
    <p:sldLayoutId id="2147483657" r:id="rId13"/>
    <p:sldLayoutId id="2147483656" r:id="rId14"/>
    <p:sldLayoutId id="2147483660" r:id="rId15"/>
    <p:sldLayoutId id="2147483661" r:id="rId16"/>
    <p:sldLayoutId id="2147483678" r:id="rId17"/>
    <p:sldLayoutId id="2147483679" r:id="rId18"/>
    <p:sldLayoutId id="2147483662" r:id="rId19"/>
    <p:sldLayoutId id="2147483664" r:id="rId20"/>
    <p:sldLayoutId id="2147483663" r:id="rId2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2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Gill Sans MT" panose="020B0502020104020203" pitchFamily="34" charset="77"/>
          <a:ea typeface="Tahoma" panose="020B0604030504040204" pitchFamily="34" charset="0"/>
          <a:cs typeface="Tahoma" panose="020B0604030504040204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github.com/cloudsecurityalliance/IoT-Framework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docs.google.com/document/d/1hQV47T1wc9XCo5A5gbriMN1SJkiIV6QAOZoI99gM-RI/edit#heading=h.bh3r97vwt1xf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trustthink.atlassian.net/jira/software/projects/CITP/boards/17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12">
            <a:extLst>
              <a:ext uri="{FF2B5EF4-FFF2-40B4-BE49-F238E27FC236}">
                <a16:creationId xmlns:a16="http://schemas.microsoft.com/office/drawing/2014/main" id="{686EAD33-C5DD-4FAE-B20B-2707A6A92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14">
            <a:extLst>
              <a:ext uri="{FF2B5EF4-FFF2-40B4-BE49-F238E27FC236}">
                <a16:creationId xmlns:a16="http://schemas.microsoft.com/office/drawing/2014/main" id="{C2F7C8AC-27FC-4265-A113-E7CDA1AAD7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8BE3E94-BABC-41B9-8DCB-99A8F47A1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191796"/>
            <a:ext cx="10021446" cy="29763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kern="1200">
                <a:latin typeface="+mj-lt"/>
                <a:ea typeface="+mj-ea"/>
                <a:cs typeface="+mj-cs"/>
              </a:rPr>
              <a:t>CSA IoT WG Monthly Meeting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958810D-9B2B-49D8-8CE5-01773A6F2B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04672" y="4365616"/>
            <a:ext cx="9416898" cy="11600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kern="120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February 2022</a:t>
            </a:r>
          </a:p>
        </p:txBody>
      </p:sp>
      <p:grpSp>
        <p:nvGrpSpPr>
          <p:cNvPr id="42" name="Group 16">
            <a:extLst>
              <a:ext uri="{FF2B5EF4-FFF2-40B4-BE49-F238E27FC236}">
                <a16:creationId xmlns:a16="http://schemas.microsoft.com/office/drawing/2014/main" id="{A574C829-AF08-4CA3-A132-7BA044897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-40193"/>
            <a:ext cx="3860800" cy="2357750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86657EC0-FDE0-46ED-B690-5D6F39E7C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18">
              <a:extLst>
                <a:ext uri="{FF2B5EF4-FFF2-40B4-BE49-F238E27FC236}">
                  <a16:creationId xmlns:a16="http://schemas.microsoft.com/office/drawing/2014/main" id="{0469DA12-6B55-4610-981D-8D39001A3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19">
              <a:extLst>
                <a:ext uri="{FF2B5EF4-FFF2-40B4-BE49-F238E27FC236}">
                  <a16:creationId xmlns:a16="http://schemas.microsoft.com/office/drawing/2014/main" id="{C17A0838-B219-4FA5-9F2E-41DFEF1681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20">
              <a:extLst>
                <a:ext uri="{FF2B5EF4-FFF2-40B4-BE49-F238E27FC236}">
                  <a16:creationId xmlns:a16="http://schemas.microsoft.com/office/drawing/2014/main" id="{C40A62EB-A3D1-42CD-900F-B95A32AD4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22">
            <a:extLst>
              <a:ext uri="{FF2B5EF4-FFF2-40B4-BE49-F238E27FC236}">
                <a16:creationId xmlns:a16="http://schemas.microsoft.com/office/drawing/2014/main" id="{1D3FC9CC-6461-481B-BB4C-19D576432F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76747" y="4683666"/>
            <a:ext cx="2514948" cy="2174333"/>
            <a:chOff x="-305" y="-4155"/>
            <a:chExt cx="2514948" cy="2174333"/>
          </a:xfrm>
        </p:grpSpPr>
        <p:sp>
          <p:nvSpPr>
            <p:cNvPr id="47" name="Freeform: Shape 23">
              <a:extLst>
                <a:ext uri="{FF2B5EF4-FFF2-40B4-BE49-F238E27FC236}">
                  <a16:creationId xmlns:a16="http://schemas.microsoft.com/office/drawing/2014/main" id="{3DC5B0F2-69AA-43F6-913D-55EE92A3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24">
              <a:extLst>
                <a:ext uri="{FF2B5EF4-FFF2-40B4-BE49-F238E27FC236}">
                  <a16:creationId xmlns:a16="http://schemas.microsoft.com/office/drawing/2014/main" id="{C7B71A70-289A-4951-A90D-BB2EBEAE57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25">
              <a:extLst>
                <a:ext uri="{FF2B5EF4-FFF2-40B4-BE49-F238E27FC236}">
                  <a16:creationId xmlns:a16="http://schemas.microsoft.com/office/drawing/2014/main" id="{06B120A3-330F-4099-9B8D-9196387AF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80CC992-5DC7-4E9B-9A16-9FC4C1BE25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212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A3A82-C637-45EC-81FD-0DC8CA4C5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A3B37-675E-41D7-A453-54C1FA7471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Guest Presentation (MITRE Hardware Security)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Intro, news, update on projects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Medical Device Cloud Security 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Github</a:t>
            </a:r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for 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 Controls</a:t>
            </a:r>
          </a:p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Plan for Zero Trust Paper Completion </a:t>
            </a: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New project management tool for our WG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5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15D5-DAF5-4CC1-9996-88D3556CB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Medical Device Cloud Security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60A65-E915-4DF7-AA48-44C5CD85416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85000" lnSpcReduction="2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Purpose: </a:t>
            </a:r>
          </a:p>
          <a:p>
            <a:pPr lvl="1" indent="0">
              <a:spcBef>
                <a:spcPts val="0"/>
              </a:spcBef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Provide a set of security patterns that MDMs and CSPs/ SaaS partners can use to securely design AI/ML-based medical devices. </a:t>
            </a:r>
          </a:p>
          <a:p>
            <a:pPr lvl="1" indent="0">
              <a:spcBef>
                <a:spcPts val="0"/>
              </a:spcBef>
              <a:buNone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 indent="0">
              <a:spcBef>
                <a:spcPts val="0"/>
              </a:spcBef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Provide HDOs with a way to objectively understand and measure the security of any given AI/ML-based medical device product offering. </a:t>
            </a:r>
            <a:endParaRPr lang="en-US" sz="1800" b="0" dirty="0">
              <a:effectLst/>
            </a:endParaRPr>
          </a:p>
          <a:p>
            <a:r>
              <a:rPr lang="en-US" b="1" dirty="0"/>
              <a:t>Goals: </a:t>
            </a: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Define one or more cloud-based medical device reference architectures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Create a threat model based on defined reference architectures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Identify cyber security controls to mitigate identified threats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Assign responsibilities using a RACI format to each identified control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Additional efforts may be undertaken after identification of controls, including but not limited to:</a:t>
            </a:r>
          </a:p>
          <a:p>
            <a:pPr marL="285750" indent="-28575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spcBef>
                <a:spcPts val="0"/>
              </a:spcBef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Definition of a comprehensive security architecture</a:t>
            </a:r>
          </a:p>
          <a:p>
            <a:pPr lvl="1">
              <a:spcBef>
                <a:spcPts val="0"/>
              </a:spcBef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Creation of security as code artifacts using tools such as Terraform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97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65CE-A8B6-4A18-BEFB-DEDD39D5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Project Plan Tailored to Stakeholder Views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20C7A-116F-42A3-8688-C31DEE9416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1400" dirty="0"/>
              <a:t>MDM Consumer:</a:t>
            </a:r>
          </a:p>
          <a:p>
            <a:pPr lvl="1"/>
            <a:r>
              <a:rPr lang="en-US" sz="1200" dirty="0"/>
              <a:t>Use Case(s)</a:t>
            </a:r>
          </a:p>
          <a:p>
            <a:pPr lvl="1"/>
            <a:r>
              <a:rPr lang="en-US" sz="1200" dirty="0"/>
              <a:t>Reference arch</a:t>
            </a:r>
          </a:p>
          <a:p>
            <a:pPr lvl="1"/>
            <a:r>
              <a:rPr lang="en-US" sz="1200" dirty="0"/>
              <a:t>Threat model(s) (to augment the existing MITRE Threat Modeling playbook)</a:t>
            </a:r>
          </a:p>
          <a:p>
            <a:pPr lvl="1"/>
            <a:r>
              <a:rPr lang="en-US" sz="1200" dirty="0"/>
              <a:t>Cloud security pattern(s) with Shared Responsibility Model (MDM, HDO, HER, FDA, Patients)</a:t>
            </a:r>
          </a:p>
          <a:p>
            <a:r>
              <a:rPr lang="en-US" sz="1400" dirty="0"/>
              <a:t>HDO/EHR/Patient Consumer (who within?; architecture teams; </a:t>
            </a:r>
          </a:p>
          <a:p>
            <a:pPr lvl="1"/>
            <a:r>
              <a:rPr lang="en-US" sz="1200" dirty="0"/>
              <a:t>Tailored Guidance (checklist) based on Shared Responsibility Model for each stakeholder</a:t>
            </a:r>
          </a:p>
          <a:p>
            <a:endParaRPr lang="en-US" dirty="0"/>
          </a:p>
          <a:p>
            <a:r>
              <a:rPr lang="en-US" dirty="0"/>
              <a:t>Next Steps: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Use Case for Robotics / Tele-Surgery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vendors to brief our group /  participate</a:t>
            </a:r>
          </a:p>
        </p:txBody>
      </p:sp>
    </p:spTree>
    <p:extLst>
      <p:ext uri="{BB962C8B-B14F-4D97-AF65-F5344CB8AC3E}">
        <p14:creationId xmlns:p14="http://schemas.microsoft.com/office/powerpoint/2010/main" val="3587052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DDC11-10BC-4F66-8EB4-30FF801A5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Github</a:t>
            </a:r>
            <a:r>
              <a:rPr lang="en-US" dirty="0"/>
              <a:t> for IoT Controls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D8C38-DBE3-4384-B86F-6AB0D00845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>
                <a:hlinkClick r:id="rId2"/>
              </a:rPr>
              <a:t>cloudsecurityalliance</a:t>
            </a:r>
            <a:r>
              <a:rPr lang="en-US" dirty="0">
                <a:hlinkClick r:id="rId2"/>
              </a:rPr>
              <a:t>/IoT-Framework: IoT-Framework (github.com)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/>
              <a:t>Moving spreadsheet-based content online</a:t>
            </a:r>
          </a:p>
          <a:p>
            <a:r>
              <a:rPr lang="en-US" dirty="0"/>
              <a:t>In line with other projects</a:t>
            </a:r>
          </a:p>
          <a:p>
            <a:pPr marL="285750" indent="-285750">
              <a:buFontTx/>
              <a:buChar char="-"/>
            </a:pPr>
            <a:r>
              <a:rPr lang="en-US" dirty="0"/>
              <a:t>NIST</a:t>
            </a:r>
          </a:p>
          <a:p>
            <a:pPr marL="285750" indent="-285750">
              <a:buFontTx/>
              <a:buChar char="-"/>
            </a:pPr>
            <a:r>
              <a:rPr lang="en-US" dirty="0"/>
              <a:t>OWASP</a:t>
            </a:r>
          </a:p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b="1" dirty="0"/>
              <a:t>Volunteers needed to help transition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55AB72-AD5C-4E46-BB62-7DFE5211D5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8754" y="2124228"/>
            <a:ext cx="6473346" cy="356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1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55004-DA62-461A-9326-F67D7DF80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Zero Trust Paper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2B2BA7-BA09-4A7E-88F5-B53CC637490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1"/>
            <a:ext cx="5717255" cy="52332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Need to plan completion </a:t>
            </a:r>
          </a:p>
          <a:p>
            <a:r>
              <a:rPr lang="en-US" dirty="0"/>
              <a:t>Volunteers to review existing content?</a:t>
            </a:r>
          </a:p>
          <a:p>
            <a:r>
              <a:rPr lang="en-US" dirty="0"/>
              <a:t>Volunteers to author /update content? </a:t>
            </a:r>
          </a:p>
          <a:p>
            <a:pPr marL="285750" indent="-285750">
              <a:buFontTx/>
              <a:buChar char="-"/>
            </a:pPr>
            <a:r>
              <a:rPr lang="en-US" dirty="0"/>
              <a:t>Device Security Profile</a:t>
            </a:r>
          </a:p>
          <a:p>
            <a:pPr marL="285750" indent="-285750">
              <a:buFontTx/>
              <a:buChar char="-"/>
            </a:pPr>
            <a:r>
              <a:rPr lang="en-US" dirty="0"/>
              <a:t>Enterprise Security Services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Asset Management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Continuous Monitoring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Threat Intelligence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Vulnerability Management</a:t>
            </a:r>
          </a:p>
          <a:p>
            <a:pPr marL="285750" indent="-285750">
              <a:buFontTx/>
              <a:buChar char="-"/>
            </a:pPr>
            <a:r>
              <a:rPr lang="en-US" dirty="0"/>
              <a:t>Workflows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Device Onboarding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Device Authentication/ Authorization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Human-to-device authentication</a:t>
            </a:r>
          </a:p>
          <a:p>
            <a:pPr marL="971550" lvl="1" indent="-285750">
              <a:buFontTx/>
              <a:buChar char="-"/>
            </a:pPr>
            <a:r>
              <a:rPr lang="en-US" dirty="0"/>
              <a:t>Automated Response and Recovery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2"/>
              </a:rPr>
              <a:t>https://docs.google.com/document/d/1hQV47T1wc9XCo5A5gbriMN1SJkiIV6QAOZoI99gM-RI/edit#heading=h.bh3r97vwt1xf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33CEF8-C4F7-4172-AAA1-DF88066551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296" y="293181"/>
            <a:ext cx="6147754" cy="313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82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08E6D-BEE3-486A-B37F-EB63CEF1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648" y="365126"/>
            <a:ext cx="4836290" cy="509517"/>
          </a:xfrm>
        </p:spPr>
        <p:txBody>
          <a:bodyPr>
            <a:normAutofit fontScale="90000"/>
          </a:bodyPr>
          <a:lstStyle/>
          <a:p>
            <a:r>
              <a:rPr lang="en-US" dirty="0"/>
              <a:t>New Project Management Tool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05222-2744-4ACE-AACF-2F588C2D708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900" y="1133342"/>
            <a:ext cx="4896859" cy="4292734"/>
          </a:xfrm>
        </p:spPr>
        <p:txBody>
          <a:bodyPr/>
          <a:lstStyle/>
          <a:p>
            <a:r>
              <a:rPr lang="en-US" sz="1800" u="sng" dirty="0">
                <a:solidFill>
                  <a:srgbClr val="1155CC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https://trustthink.atlassian.net/jira/software/projects/CITP/boards/17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403159-ABE9-46E3-AEBC-6D0B0CDA6F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720" y="202352"/>
            <a:ext cx="6343126" cy="603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48516"/>
      </p:ext>
    </p:extLst>
  </p:cSld>
  <p:clrMapOvr>
    <a:masterClrMapping/>
  </p:clrMapOvr>
</p:sld>
</file>

<file path=ppt/theme/theme1.xml><?xml version="1.0" encoding="utf-8"?>
<a:theme xmlns:a="http://schemas.openxmlformats.org/drawingml/2006/main" name="Main Slides">
  <a:themeElements>
    <a:clrScheme name="CSA">
      <a:dk1>
        <a:srgbClr val="000000"/>
      </a:dk1>
      <a:lt1>
        <a:srgbClr val="FFFFFF"/>
      </a:lt1>
      <a:dk2>
        <a:srgbClr val="00549F"/>
      </a:dk2>
      <a:lt2>
        <a:srgbClr val="E7E6E6"/>
      </a:lt2>
      <a:accent1>
        <a:srgbClr val="00549F"/>
      </a:accent1>
      <a:accent2>
        <a:srgbClr val="3399FF"/>
      </a:accent2>
      <a:accent3>
        <a:srgbClr val="F98526"/>
      </a:accent3>
      <a:accent4>
        <a:srgbClr val="FFAE0B"/>
      </a:accent4>
      <a:accent5>
        <a:srgbClr val="162B51"/>
      </a:accent5>
      <a:accent6>
        <a:srgbClr val="2C9B9F"/>
      </a:accent6>
      <a:hlink>
        <a:srgbClr val="00549F"/>
      </a:hlink>
      <a:folHlink>
        <a:srgbClr val="9568DD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11584</TotalTime>
  <Words>388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Gill Sans MT</vt:lpstr>
      <vt:lpstr>Tahoma</vt:lpstr>
      <vt:lpstr>Main Slides</vt:lpstr>
      <vt:lpstr>CSA IoT WG Monthly Meeting</vt:lpstr>
      <vt:lpstr>Agenda</vt:lpstr>
      <vt:lpstr>Medical Device Cloud Security </vt:lpstr>
      <vt:lpstr>Project Plan Tailored to Stakeholder Views</vt:lpstr>
      <vt:lpstr>Github for IoT Controls</vt:lpstr>
      <vt:lpstr>Zero Trust Paper</vt:lpstr>
      <vt:lpstr>New Project Management Tool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 Williams</dc:creator>
  <cp:lastModifiedBy>Brian Russell</cp:lastModifiedBy>
  <cp:revision>190</cp:revision>
  <cp:lastPrinted>2020-06-09T22:46:45Z</cp:lastPrinted>
  <dcterms:created xsi:type="dcterms:W3CDTF">2020-05-26T16:15:03Z</dcterms:created>
  <dcterms:modified xsi:type="dcterms:W3CDTF">2022-02-03T17:40:51Z</dcterms:modified>
</cp:coreProperties>
</file>